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33"/>
  </p:normalViewPr>
  <p:slideViewPr>
    <p:cSldViewPr snapToGrid="0" snapToObjects="1">
      <p:cViewPr varScale="1">
        <p:scale>
          <a:sx n="81" d="100"/>
          <a:sy n="81" d="100"/>
        </p:scale>
        <p:origin x="20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582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046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026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612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5671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095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2003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165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930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0382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1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8AFDA-4AFE-CA47-B5FB-8722B7333C09}" type="datetimeFigureOut">
              <a:rPr kumimoji="1" lang="zh-CN" altLang="en-US" smtClean="0"/>
              <a:t>18/8/9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4DAE3-D4CE-4740-819E-8F53D75AC9C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7918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Contest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 讲评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2018.8.9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474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最后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485900" y="1033492"/>
            <a:ext cx="82581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kumimoji="1" lang="zh-CN" altLang="en-US" sz="3200" dirty="0" smtClean="0"/>
              <a:t>第一场比赛打得怎样不重要，不要骄傲和灰心，多总结。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慢慢考虑看齐的目标，不要只盯着</a:t>
            </a:r>
            <a:r>
              <a:rPr kumimoji="1" lang="en-US" altLang="zh-CN" sz="3200" dirty="0" err="1" smtClean="0"/>
              <a:t>zju</a:t>
            </a:r>
            <a:r>
              <a:rPr kumimoji="1" lang="zh-CN" altLang="en-US" sz="3200" dirty="0" smtClean="0"/>
              <a:t>的人。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每天思考一下自己队伍的上限应该达到的排名和题数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整理模板和经典模型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注意生活中的细节</a:t>
            </a:r>
            <a:endParaRPr kumimoji="1"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21082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题目讲解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题目来源：</a:t>
            </a:r>
            <a:r>
              <a:rPr kumimoji="1" lang="en-US" altLang="zh-CN" dirty="0" smtClean="0"/>
              <a:t>2017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Europe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SWERC</a:t>
            </a:r>
          </a:p>
          <a:p>
            <a:r>
              <a:rPr kumimoji="1" lang="zh-CN" altLang="en-US" dirty="0" smtClean="0"/>
              <a:t>讲题顺序：</a:t>
            </a:r>
            <a:endParaRPr kumimoji="1" lang="en-US" altLang="zh-CN" dirty="0" smtClean="0"/>
          </a:p>
          <a:p>
            <a:r>
              <a:rPr kumimoji="1" lang="en-US" altLang="zh-CN" dirty="0" smtClean="0"/>
              <a:t>K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C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E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G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B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D</a:t>
            </a:r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http://</a:t>
            </a:r>
            <a:r>
              <a:rPr kumimoji="1" lang="en-US" altLang="zh-CN" dirty="0" err="1" smtClean="0"/>
              <a:t>www.cnblogs.com</a:t>
            </a:r>
            <a:r>
              <a:rPr kumimoji="1" lang="en-US" altLang="zh-CN" dirty="0" smtClean="0"/>
              <a:t>/clrs97/p/8020452.html</a:t>
            </a:r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37" y="3554413"/>
            <a:ext cx="8585200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2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比赛走势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r>
              <a:rPr kumimoji="1" lang="zh-CN" altLang="en-US" dirty="0" smtClean="0"/>
              <a:t>开场</a:t>
            </a:r>
            <a:r>
              <a:rPr kumimoji="1" lang="en-US" altLang="zh-CN" dirty="0" smtClean="0"/>
              <a:t>1.5h</a:t>
            </a:r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48" y="871536"/>
            <a:ext cx="9906003" cy="557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比赛走势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r>
              <a:rPr kumimoji="1" lang="zh-CN" altLang="en-US" dirty="0" smtClean="0"/>
              <a:t>开场</a:t>
            </a:r>
            <a:r>
              <a:rPr kumimoji="1" lang="en-US" altLang="zh-CN" dirty="0" smtClean="0"/>
              <a:t>2.5h</a:t>
            </a:r>
          </a:p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754" y="1011236"/>
            <a:ext cx="10394245" cy="584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3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比赛走势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r>
              <a:rPr kumimoji="1" lang="zh-CN" altLang="en-US" dirty="0" smtClean="0"/>
              <a:t>开场</a:t>
            </a:r>
            <a:r>
              <a:rPr kumimoji="1" lang="en-US" altLang="zh-CN" dirty="0"/>
              <a:t>3</a:t>
            </a:r>
            <a:r>
              <a:rPr kumimoji="1" lang="en-US" altLang="zh-CN" dirty="0" smtClean="0"/>
              <a:t>.5h</a:t>
            </a:r>
          </a:p>
          <a:p>
            <a:endParaRPr kumimoji="1"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754" y="1011236"/>
            <a:ext cx="10394245" cy="584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4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比赛走势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r>
              <a:rPr kumimoji="1" lang="zh-CN" altLang="en-US" dirty="0" smtClean="0"/>
              <a:t>终榜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091" y="1228723"/>
            <a:ext cx="10377908" cy="533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1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全榜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28724"/>
            <a:ext cx="12192000" cy="110557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73074"/>
            <a:ext cx="12192000" cy="316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6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zh-CN" altLang="en-US" dirty="0" smtClean="0"/>
              <a:t>各队总结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485900" y="1033492"/>
            <a:ext cx="82581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kumimoji="1" lang="en-US" altLang="zh-CN" sz="3200" dirty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队员</a:t>
            </a:r>
            <a:r>
              <a:rPr kumimoji="1" lang="en-US" altLang="zh-CN" sz="3200" dirty="0" smtClean="0"/>
              <a:t>B</a:t>
            </a:r>
            <a:r>
              <a:rPr kumimoji="1" lang="zh-CN" altLang="en-US" sz="3200" dirty="0" smtClean="0"/>
              <a:t>总结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队员</a:t>
            </a:r>
            <a:r>
              <a:rPr kumimoji="1" lang="en-US" altLang="zh-CN" sz="3200" dirty="0" smtClean="0"/>
              <a:t>C</a:t>
            </a:r>
            <a:r>
              <a:rPr kumimoji="1" lang="zh-CN" altLang="en-US" sz="3200" dirty="0" smtClean="0"/>
              <a:t>总结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队长的总结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队长：前</a:t>
            </a:r>
            <a:r>
              <a:rPr kumimoji="1" lang="en-US" altLang="zh-CN" sz="3200" dirty="0" smtClean="0"/>
              <a:t>1.5-2h</a:t>
            </a:r>
            <a:r>
              <a:rPr kumimoji="1" lang="zh-CN" altLang="en-US" sz="3200" dirty="0" smtClean="0"/>
              <a:t>在干啥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队长：</a:t>
            </a:r>
            <a:r>
              <a:rPr kumimoji="1" lang="en-US" altLang="zh-CN" sz="3200" dirty="0" smtClean="0"/>
              <a:t>2h-3.5h</a:t>
            </a:r>
            <a:r>
              <a:rPr kumimoji="1" lang="zh-CN" altLang="en-US" sz="3200" dirty="0" smtClean="0"/>
              <a:t>在干啥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队长：</a:t>
            </a:r>
            <a:r>
              <a:rPr kumimoji="1" lang="en-US" altLang="zh-CN" sz="3200" dirty="0" smtClean="0"/>
              <a:t>3.5h-5h</a:t>
            </a:r>
            <a:r>
              <a:rPr kumimoji="1" lang="zh-CN" altLang="en-US" sz="3200" dirty="0" smtClean="0"/>
              <a:t>在干啥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队长：队伍做得好的地方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队长：队伍做得不好的地方</a:t>
            </a:r>
            <a:endParaRPr kumimoji="1"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437780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-96839"/>
            <a:ext cx="10515600" cy="1325563"/>
          </a:xfrm>
        </p:spPr>
        <p:txBody>
          <a:bodyPr/>
          <a:lstStyle/>
          <a:p>
            <a:r>
              <a:rPr kumimoji="1" lang="en-US" altLang="zh-CN" dirty="0" err="1" smtClean="0"/>
              <a:t>trac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11237"/>
            <a:ext cx="10515600" cy="4351338"/>
          </a:xfrm>
        </p:spPr>
        <p:txBody>
          <a:bodyPr/>
          <a:lstStyle/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500188" y="810319"/>
            <a:ext cx="10058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kumimoji="1" lang="zh-CN" altLang="en-US" sz="3200" dirty="0" smtClean="0"/>
              <a:t>流水账：</a:t>
            </a:r>
            <a:r>
              <a:rPr kumimoji="1" lang="en-US" altLang="zh-CN" sz="3200" dirty="0" smtClean="0"/>
              <a:t>1</a:t>
            </a:r>
            <a:r>
              <a:rPr kumimoji="1" lang="zh-CN" altLang="en-US" sz="3200" dirty="0" smtClean="0"/>
              <a:t>个人写就好，客观反映什么时间谁开了什么题，谁在写什么题，过了什么题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(</a:t>
            </a:r>
            <a:r>
              <a:rPr kumimoji="1" lang="zh-CN" altLang="en-US" sz="3200" dirty="0" smtClean="0">
                <a:solidFill>
                  <a:srgbClr val="FF0000"/>
                </a:solidFill>
              </a:rPr>
              <a:t>帮助回忆比赛过程、分析比赛节奏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)</a:t>
            </a:r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总结：写个人的优缺点和对队伍的看法。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(</a:t>
            </a:r>
            <a:r>
              <a:rPr kumimoji="1" lang="zh-CN" altLang="en-US" sz="3200" dirty="0" smtClean="0">
                <a:solidFill>
                  <a:srgbClr val="FF0000"/>
                </a:solidFill>
              </a:rPr>
              <a:t>分析队伍和个人问题，思考改进方法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)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必要的题解：赛中花时间较久的题目</a:t>
            </a:r>
            <a:r>
              <a:rPr kumimoji="1" lang="en-US" altLang="zh-CN" sz="3200" dirty="0" smtClean="0"/>
              <a:t>+</a:t>
            </a:r>
            <a:r>
              <a:rPr kumimoji="1" lang="zh-CN" altLang="en-US" sz="3200" dirty="0" smtClean="0"/>
              <a:t>赛后补的题 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(</a:t>
            </a:r>
            <a:r>
              <a:rPr kumimoji="1" lang="zh-CN" altLang="en-US" sz="3200" dirty="0" smtClean="0">
                <a:solidFill>
                  <a:srgbClr val="FF0000"/>
                </a:solidFill>
              </a:rPr>
              <a:t>前人栽树后人乘凉，帮自己回忆题目特点细节、抓住模型本质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)</a:t>
            </a:r>
            <a:endParaRPr kumimoji="1" lang="en-US" altLang="zh-CN" sz="3200" dirty="0" smtClean="0"/>
          </a:p>
          <a:p>
            <a:pPr marL="342900" indent="-342900">
              <a:buAutoNum type="arabicPeriod"/>
            </a:pPr>
            <a:endParaRPr kumimoji="1" lang="en-US" altLang="zh-CN" sz="3200" dirty="0" smtClean="0"/>
          </a:p>
          <a:p>
            <a:pPr marL="342900" indent="-342900">
              <a:buAutoNum type="arabicPeriod"/>
            </a:pPr>
            <a:r>
              <a:rPr kumimoji="1" lang="zh-CN" altLang="en-US" sz="3200" dirty="0" smtClean="0"/>
              <a:t>补充队伍主页上的零碎关键点 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(</a:t>
            </a:r>
            <a:r>
              <a:rPr kumimoji="1" lang="zh-CN" altLang="en-US" sz="3200" dirty="0" smtClean="0">
                <a:solidFill>
                  <a:srgbClr val="FF0000"/>
                </a:solidFill>
              </a:rPr>
              <a:t>避免以后再犯不必要的错误</a:t>
            </a:r>
            <a:r>
              <a:rPr kumimoji="1" lang="en-US" altLang="zh-CN" sz="3200" dirty="0" smtClean="0">
                <a:solidFill>
                  <a:srgbClr val="FF0000"/>
                </a:solidFill>
              </a:rPr>
              <a:t>)</a:t>
            </a:r>
            <a:endParaRPr kumimoji="1"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165804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263</Words>
  <Application>Microsoft Macintosh PowerPoint</Application>
  <PresentationFormat>宽屏</PresentationFormat>
  <Paragraphs>47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DengXian</vt:lpstr>
      <vt:lpstr>DengXian Light</vt:lpstr>
      <vt:lpstr>Arial</vt:lpstr>
      <vt:lpstr>Office 主题</vt:lpstr>
      <vt:lpstr>Contest 1 讲评</vt:lpstr>
      <vt:lpstr>题目讲解</vt:lpstr>
      <vt:lpstr>比赛走势</vt:lpstr>
      <vt:lpstr>比赛走势</vt:lpstr>
      <vt:lpstr>比赛走势</vt:lpstr>
      <vt:lpstr>比赛走势</vt:lpstr>
      <vt:lpstr>全榜</vt:lpstr>
      <vt:lpstr>各队总结</vt:lpstr>
      <vt:lpstr>trac</vt:lpstr>
      <vt:lpstr>最后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1 讲评</dc:title>
  <dc:creator>陈靖邦</dc:creator>
  <cp:lastModifiedBy>陈靖邦</cp:lastModifiedBy>
  <cp:revision>5</cp:revision>
  <dcterms:created xsi:type="dcterms:W3CDTF">2018-08-09T04:11:09Z</dcterms:created>
  <dcterms:modified xsi:type="dcterms:W3CDTF">2018-08-09T06:08:59Z</dcterms:modified>
</cp:coreProperties>
</file>