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8" r:id="rId2"/>
    <p:sldId id="261" r:id="rId3"/>
    <p:sldId id="262" r:id="rId4"/>
    <p:sldId id="259" r:id="rId5"/>
    <p:sldId id="260" r:id="rId6"/>
    <p:sldId id="263" r:id="rId7"/>
    <p:sldId id="264" r:id="rId8"/>
    <p:sldId id="265" r:id="rId9"/>
    <p:sldId id="257" r:id="rId10"/>
    <p:sldId id="266" r:id="rId11"/>
    <p:sldId id="267" r:id="rId12"/>
    <p:sldId id="268" r:id="rId13"/>
    <p:sldId id="269" r:id="rId14"/>
    <p:sldId id="270" r:id="rId15"/>
    <p:sldId id="271" r:id="rId1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snapToObjects="1">
      <p:cViewPr varScale="1">
        <p:scale>
          <a:sx n="80" d="100"/>
          <a:sy n="80" d="100"/>
        </p:scale>
        <p:origin x="56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kumimoji="1" lang="zh-CN" altLang="en-US" smtClean="0"/>
              <a:t>单击此处编辑母版标题样式</a:t>
            </a:r>
            <a:endParaRPr kumimoji="1"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CN" altLang="en-US" smtClean="0"/>
              <a:t>单击此处编辑母版副标题样式</a:t>
            </a:r>
            <a:endParaRPr kumimoji="1" lang="zh-CN" altLang="en-US"/>
          </a:p>
        </p:txBody>
      </p:sp>
      <p:sp>
        <p:nvSpPr>
          <p:cNvPr id="4" name="日期占位符 3"/>
          <p:cNvSpPr>
            <a:spLocks noGrp="1"/>
          </p:cNvSpPr>
          <p:nvPr>
            <p:ph type="dt" sz="half" idx="10"/>
          </p:nvPr>
        </p:nvSpPr>
        <p:spPr/>
        <p:txBody>
          <a:bodyPr/>
          <a:lstStyle/>
          <a:p>
            <a:fld id="{AE28C852-4305-DA48-82B3-389C76C43904}" type="datetimeFigureOut">
              <a:rPr kumimoji="1" lang="zh-CN" altLang="en-US" smtClean="0"/>
              <a:t>2017/7/31</a:t>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幻灯片编号占位符 5"/>
          <p:cNvSpPr>
            <a:spLocks noGrp="1"/>
          </p:cNvSpPr>
          <p:nvPr>
            <p:ph type="sldNum" sz="quarter" idx="12"/>
          </p:nvPr>
        </p:nvSpPr>
        <p:spPr/>
        <p:txBody>
          <a:bodyPr/>
          <a:lstStyle/>
          <a:p>
            <a:fld id="{6F0C7384-8F1F-F840-A1A1-3973910A0BCA}" type="slidenum">
              <a:rPr kumimoji="1" lang="zh-CN" altLang="en-US" smtClean="0"/>
              <a:t>‹#›</a:t>
            </a:fld>
            <a:endParaRPr kumimoji="1" lang="zh-CN" altLang="en-US"/>
          </a:p>
        </p:txBody>
      </p:sp>
    </p:spTree>
    <p:extLst>
      <p:ext uri="{BB962C8B-B14F-4D97-AF65-F5344CB8AC3E}">
        <p14:creationId xmlns:p14="http://schemas.microsoft.com/office/powerpoint/2010/main" val="1367210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本">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smtClean="0"/>
              <a:t>单击此处编辑母版标题样式</a:t>
            </a:r>
            <a:endParaRPr kumimoji="1" lang="zh-CN" altLang="en-US"/>
          </a:p>
        </p:txBody>
      </p:sp>
      <p:sp>
        <p:nvSpPr>
          <p:cNvPr id="3" name="竖排文本占位符 2"/>
          <p:cNvSpPr>
            <a:spLocks noGrp="1"/>
          </p:cNvSpPr>
          <p:nvPr>
            <p:ph type="body" orient="vert" idx="1"/>
          </p:nvPr>
        </p:nvSpPr>
        <p:spPr/>
        <p:txBody>
          <a:bodyPr vert="eaVert"/>
          <a:lstStyle/>
          <a:p>
            <a:pPr lvl="0"/>
            <a:r>
              <a:rPr kumimoji="1" lang="zh-CN" altLang="en-US" smtClean="0"/>
              <a:t>单击此处编辑母版文本样式</a:t>
            </a:r>
          </a:p>
          <a:p>
            <a:pPr lvl="1"/>
            <a:r>
              <a:rPr kumimoji="1" lang="zh-CN" altLang="en-US" smtClean="0"/>
              <a:t>二级</a:t>
            </a:r>
          </a:p>
          <a:p>
            <a:pPr lvl="2"/>
            <a:r>
              <a:rPr kumimoji="1" lang="zh-CN" altLang="en-US" smtClean="0"/>
              <a:t>三级</a:t>
            </a:r>
          </a:p>
          <a:p>
            <a:pPr lvl="3"/>
            <a:r>
              <a:rPr kumimoji="1" lang="zh-CN" altLang="en-US" smtClean="0"/>
              <a:t>四级</a:t>
            </a:r>
          </a:p>
          <a:p>
            <a:pPr lvl="4"/>
            <a:r>
              <a:rPr kumimoji="1" lang="zh-CN" altLang="en-US" smtClean="0"/>
              <a:t>五级</a:t>
            </a:r>
            <a:endParaRPr kumimoji="1" lang="zh-CN" altLang="en-US"/>
          </a:p>
        </p:txBody>
      </p:sp>
      <p:sp>
        <p:nvSpPr>
          <p:cNvPr id="4" name="日期占位符 3"/>
          <p:cNvSpPr>
            <a:spLocks noGrp="1"/>
          </p:cNvSpPr>
          <p:nvPr>
            <p:ph type="dt" sz="half" idx="10"/>
          </p:nvPr>
        </p:nvSpPr>
        <p:spPr/>
        <p:txBody>
          <a:bodyPr/>
          <a:lstStyle/>
          <a:p>
            <a:fld id="{AE28C852-4305-DA48-82B3-389C76C43904}" type="datetimeFigureOut">
              <a:rPr kumimoji="1" lang="zh-CN" altLang="en-US" smtClean="0"/>
              <a:t>2017/7/31</a:t>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幻灯片编号占位符 5"/>
          <p:cNvSpPr>
            <a:spLocks noGrp="1"/>
          </p:cNvSpPr>
          <p:nvPr>
            <p:ph type="sldNum" sz="quarter" idx="12"/>
          </p:nvPr>
        </p:nvSpPr>
        <p:spPr/>
        <p:txBody>
          <a:bodyPr/>
          <a:lstStyle/>
          <a:p>
            <a:fld id="{6F0C7384-8F1F-F840-A1A1-3973910A0BCA}" type="slidenum">
              <a:rPr kumimoji="1" lang="zh-CN" altLang="en-US" smtClean="0"/>
              <a:t>‹#›</a:t>
            </a:fld>
            <a:endParaRPr kumimoji="1" lang="zh-CN" altLang="en-US"/>
          </a:p>
        </p:txBody>
      </p:sp>
    </p:spTree>
    <p:extLst>
      <p:ext uri="{BB962C8B-B14F-4D97-AF65-F5344CB8AC3E}">
        <p14:creationId xmlns:p14="http://schemas.microsoft.com/office/powerpoint/2010/main" val="222782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和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kumimoji="1" lang="zh-CN" altLang="en-US" smtClean="0"/>
              <a:t>单击此处编辑母版标题样式</a:t>
            </a:r>
            <a:endParaRPr kumimoji="1" lang="zh-CN" altLang="en-US"/>
          </a:p>
        </p:txBody>
      </p:sp>
      <p:sp>
        <p:nvSpPr>
          <p:cNvPr id="3" name="竖排文本占位符 2"/>
          <p:cNvSpPr>
            <a:spLocks noGrp="1"/>
          </p:cNvSpPr>
          <p:nvPr>
            <p:ph type="body" orient="vert" idx="1"/>
          </p:nvPr>
        </p:nvSpPr>
        <p:spPr>
          <a:xfrm>
            <a:off x="838200" y="365125"/>
            <a:ext cx="7734300" cy="5811838"/>
          </a:xfrm>
        </p:spPr>
        <p:txBody>
          <a:bodyPr vert="eaVert"/>
          <a:lstStyle/>
          <a:p>
            <a:pPr lvl="0"/>
            <a:r>
              <a:rPr kumimoji="1" lang="zh-CN" altLang="en-US" smtClean="0"/>
              <a:t>单击此处编辑母版文本样式</a:t>
            </a:r>
          </a:p>
          <a:p>
            <a:pPr lvl="1"/>
            <a:r>
              <a:rPr kumimoji="1" lang="zh-CN" altLang="en-US" smtClean="0"/>
              <a:t>二级</a:t>
            </a:r>
          </a:p>
          <a:p>
            <a:pPr lvl="2"/>
            <a:r>
              <a:rPr kumimoji="1" lang="zh-CN" altLang="en-US" smtClean="0"/>
              <a:t>三级</a:t>
            </a:r>
          </a:p>
          <a:p>
            <a:pPr lvl="3"/>
            <a:r>
              <a:rPr kumimoji="1" lang="zh-CN" altLang="en-US" smtClean="0"/>
              <a:t>四级</a:t>
            </a:r>
          </a:p>
          <a:p>
            <a:pPr lvl="4"/>
            <a:r>
              <a:rPr kumimoji="1" lang="zh-CN" altLang="en-US" smtClean="0"/>
              <a:t>五级</a:t>
            </a:r>
            <a:endParaRPr kumimoji="1" lang="zh-CN" altLang="en-US"/>
          </a:p>
        </p:txBody>
      </p:sp>
      <p:sp>
        <p:nvSpPr>
          <p:cNvPr id="4" name="日期占位符 3"/>
          <p:cNvSpPr>
            <a:spLocks noGrp="1"/>
          </p:cNvSpPr>
          <p:nvPr>
            <p:ph type="dt" sz="half" idx="10"/>
          </p:nvPr>
        </p:nvSpPr>
        <p:spPr/>
        <p:txBody>
          <a:bodyPr/>
          <a:lstStyle/>
          <a:p>
            <a:fld id="{AE28C852-4305-DA48-82B3-389C76C43904}" type="datetimeFigureOut">
              <a:rPr kumimoji="1" lang="zh-CN" altLang="en-US" smtClean="0"/>
              <a:t>2017/7/31</a:t>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幻灯片编号占位符 5"/>
          <p:cNvSpPr>
            <a:spLocks noGrp="1"/>
          </p:cNvSpPr>
          <p:nvPr>
            <p:ph type="sldNum" sz="quarter" idx="12"/>
          </p:nvPr>
        </p:nvSpPr>
        <p:spPr/>
        <p:txBody>
          <a:bodyPr/>
          <a:lstStyle/>
          <a:p>
            <a:fld id="{6F0C7384-8F1F-F840-A1A1-3973910A0BCA}" type="slidenum">
              <a:rPr kumimoji="1" lang="zh-CN" altLang="en-US" smtClean="0"/>
              <a:t>‹#›</a:t>
            </a:fld>
            <a:endParaRPr kumimoji="1" lang="zh-CN" altLang="en-US"/>
          </a:p>
        </p:txBody>
      </p:sp>
    </p:spTree>
    <p:extLst>
      <p:ext uri="{BB962C8B-B14F-4D97-AF65-F5344CB8AC3E}">
        <p14:creationId xmlns:p14="http://schemas.microsoft.com/office/powerpoint/2010/main" val="1234757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smtClean="0"/>
              <a:t>单击此处编辑母版标题样式</a:t>
            </a:r>
            <a:endParaRPr kumimoji="1" lang="zh-CN" altLang="en-US"/>
          </a:p>
        </p:txBody>
      </p:sp>
      <p:sp>
        <p:nvSpPr>
          <p:cNvPr id="3" name="内容占位符 2"/>
          <p:cNvSpPr>
            <a:spLocks noGrp="1"/>
          </p:cNvSpPr>
          <p:nvPr>
            <p:ph idx="1"/>
          </p:nvPr>
        </p:nvSpPr>
        <p:spPr/>
        <p:txBody>
          <a:bodyPr/>
          <a:lstStyle/>
          <a:p>
            <a:pPr lvl="0"/>
            <a:r>
              <a:rPr kumimoji="1" lang="zh-CN" altLang="en-US" smtClean="0"/>
              <a:t>单击此处编辑母版文本样式</a:t>
            </a:r>
          </a:p>
          <a:p>
            <a:pPr lvl="1"/>
            <a:r>
              <a:rPr kumimoji="1" lang="zh-CN" altLang="en-US" smtClean="0"/>
              <a:t>二级</a:t>
            </a:r>
          </a:p>
          <a:p>
            <a:pPr lvl="2"/>
            <a:r>
              <a:rPr kumimoji="1" lang="zh-CN" altLang="en-US" smtClean="0"/>
              <a:t>三级</a:t>
            </a:r>
          </a:p>
          <a:p>
            <a:pPr lvl="3"/>
            <a:r>
              <a:rPr kumimoji="1" lang="zh-CN" altLang="en-US" smtClean="0"/>
              <a:t>四级</a:t>
            </a:r>
          </a:p>
          <a:p>
            <a:pPr lvl="4"/>
            <a:r>
              <a:rPr kumimoji="1" lang="zh-CN" altLang="en-US" smtClean="0"/>
              <a:t>五级</a:t>
            </a:r>
            <a:endParaRPr kumimoji="1" lang="zh-CN" altLang="en-US"/>
          </a:p>
        </p:txBody>
      </p:sp>
      <p:sp>
        <p:nvSpPr>
          <p:cNvPr id="4" name="日期占位符 3"/>
          <p:cNvSpPr>
            <a:spLocks noGrp="1"/>
          </p:cNvSpPr>
          <p:nvPr>
            <p:ph type="dt" sz="half" idx="10"/>
          </p:nvPr>
        </p:nvSpPr>
        <p:spPr/>
        <p:txBody>
          <a:bodyPr/>
          <a:lstStyle/>
          <a:p>
            <a:fld id="{AE28C852-4305-DA48-82B3-389C76C43904}" type="datetimeFigureOut">
              <a:rPr kumimoji="1" lang="zh-CN" altLang="en-US" smtClean="0"/>
              <a:t>2017/7/31</a:t>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幻灯片编号占位符 5"/>
          <p:cNvSpPr>
            <a:spLocks noGrp="1"/>
          </p:cNvSpPr>
          <p:nvPr>
            <p:ph type="sldNum" sz="quarter" idx="12"/>
          </p:nvPr>
        </p:nvSpPr>
        <p:spPr/>
        <p:txBody>
          <a:bodyPr/>
          <a:lstStyle/>
          <a:p>
            <a:fld id="{6F0C7384-8F1F-F840-A1A1-3973910A0BCA}" type="slidenum">
              <a:rPr kumimoji="1" lang="zh-CN" altLang="en-US" smtClean="0"/>
              <a:t>‹#›</a:t>
            </a:fld>
            <a:endParaRPr kumimoji="1" lang="zh-CN" altLang="en-US"/>
          </a:p>
        </p:txBody>
      </p:sp>
    </p:spTree>
    <p:extLst>
      <p:ext uri="{BB962C8B-B14F-4D97-AF65-F5344CB8AC3E}">
        <p14:creationId xmlns:p14="http://schemas.microsoft.com/office/powerpoint/2010/main" val="1294318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kumimoji="1" lang="zh-CN" altLang="en-US" smtClean="0"/>
              <a:t>单击此处编辑母版标题样式</a:t>
            </a:r>
            <a:endParaRPr kumimoji="1"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zh-CN" altLang="en-US" smtClean="0"/>
              <a:t>单击此处编辑母版文本样式</a:t>
            </a:r>
          </a:p>
        </p:txBody>
      </p:sp>
      <p:sp>
        <p:nvSpPr>
          <p:cNvPr id="4" name="日期占位符 3"/>
          <p:cNvSpPr>
            <a:spLocks noGrp="1"/>
          </p:cNvSpPr>
          <p:nvPr>
            <p:ph type="dt" sz="half" idx="10"/>
          </p:nvPr>
        </p:nvSpPr>
        <p:spPr/>
        <p:txBody>
          <a:bodyPr/>
          <a:lstStyle/>
          <a:p>
            <a:fld id="{AE28C852-4305-DA48-82B3-389C76C43904}" type="datetimeFigureOut">
              <a:rPr kumimoji="1" lang="zh-CN" altLang="en-US" smtClean="0"/>
              <a:t>2017/7/31</a:t>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幻灯片编号占位符 5"/>
          <p:cNvSpPr>
            <a:spLocks noGrp="1"/>
          </p:cNvSpPr>
          <p:nvPr>
            <p:ph type="sldNum" sz="quarter" idx="12"/>
          </p:nvPr>
        </p:nvSpPr>
        <p:spPr/>
        <p:txBody>
          <a:bodyPr/>
          <a:lstStyle/>
          <a:p>
            <a:fld id="{6F0C7384-8F1F-F840-A1A1-3973910A0BCA}" type="slidenum">
              <a:rPr kumimoji="1" lang="zh-CN" altLang="en-US" smtClean="0"/>
              <a:t>‹#›</a:t>
            </a:fld>
            <a:endParaRPr kumimoji="1" lang="zh-CN" altLang="en-US"/>
          </a:p>
        </p:txBody>
      </p:sp>
    </p:spTree>
    <p:extLst>
      <p:ext uri="{BB962C8B-B14F-4D97-AF65-F5344CB8AC3E}">
        <p14:creationId xmlns:p14="http://schemas.microsoft.com/office/powerpoint/2010/main" val="2037210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项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smtClean="0"/>
              <a:t>单击此处编辑母版标题样式</a:t>
            </a:r>
            <a:endParaRPr kumimoji="1" lang="zh-CN" altLang="en-US"/>
          </a:p>
        </p:txBody>
      </p:sp>
      <p:sp>
        <p:nvSpPr>
          <p:cNvPr id="3" name="内容占位符 2"/>
          <p:cNvSpPr>
            <a:spLocks noGrp="1"/>
          </p:cNvSpPr>
          <p:nvPr>
            <p:ph sz="half" idx="1"/>
          </p:nvPr>
        </p:nvSpPr>
        <p:spPr>
          <a:xfrm>
            <a:off x="838200" y="1825625"/>
            <a:ext cx="5181600" cy="4351338"/>
          </a:xfrm>
        </p:spPr>
        <p:txBody>
          <a:bodyPr/>
          <a:lstStyle/>
          <a:p>
            <a:pPr lvl="0"/>
            <a:r>
              <a:rPr kumimoji="1" lang="zh-CN" altLang="en-US" smtClean="0"/>
              <a:t>单击此处编辑母版文本样式</a:t>
            </a:r>
          </a:p>
          <a:p>
            <a:pPr lvl="1"/>
            <a:r>
              <a:rPr kumimoji="1" lang="zh-CN" altLang="en-US" smtClean="0"/>
              <a:t>二级</a:t>
            </a:r>
          </a:p>
          <a:p>
            <a:pPr lvl="2"/>
            <a:r>
              <a:rPr kumimoji="1" lang="zh-CN" altLang="en-US" smtClean="0"/>
              <a:t>三级</a:t>
            </a:r>
          </a:p>
          <a:p>
            <a:pPr lvl="3"/>
            <a:r>
              <a:rPr kumimoji="1" lang="zh-CN" altLang="en-US" smtClean="0"/>
              <a:t>四级</a:t>
            </a:r>
          </a:p>
          <a:p>
            <a:pPr lvl="4"/>
            <a:r>
              <a:rPr kumimoji="1" lang="zh-CN" altLang="en-US" smtClean="0"/>
              <a:t>五级</a:t>
            </a:r>
            <a:endParaRPr kumimoji="1" lang="zh-CN" altLang="en-US"/>
          </a:p>
        </p:txBody>
      </p:sp>
      <p:sp>
        <p:nvSpPr>
          <p:cNvPr id="4" name="内容占位符 3"/>
          <p:cNvSpPr>
            <a:spLocks noGrp="1"/>
          </p:cNvSpPr>
          <p:nvPr>
            <p:ph sz="half" idx="2"/>
          </p:nvPr>
        </p:nvSpPr>
        <p:spPr>
          <a:xfrm>
            <a:off x="6172200" y="1825625"/>
            <a:ext cx="5181600" cy="4351338"/>
          </a:xfrm>
        </p:spPr>
        <p:txBody>
          <a:bodyPr/>
          <a:lstStyle/>
          <a:p>
            <a:pPr lvl="0"/>
            <a:r>
              <a:rPr kumimoji="1" lang="zh-CN" altLang="en-US" smtClean="0"/>
              <a:t>单击此处编辑母版文本样式</a:t>
            </a:r>
          </a:p>
          <a:p>
            <a:pPr lvl="1"/>
            <a:r>
              <a:rPr kumimoji="1" lang="zh-CN" altLang="en-US" smtClean="0"/>
              <a:t>二级</a:t>
            </a:r>
          </a:p>
          <a:p>
            <a:pPr lvl="2"/>
            <a:r>
              <a:rPr kumimoji="1" lang="zh-CN" altLang="en-US" smtClean="0"/>
              <a:t>三级</a:t>
            </a:r>
          </a:p>
          <a:p>
            <a:pPr lvl="3"/>
            <a:r>
              <a:rPr kumimoji="1" lang="zh-CN" altLang="en-US" smtClean="0"/>
              <a:t>四级</a:t>
            </a:r>
          </a:p>
          <a:p>
            <a:pPr lvl="4"/>
            <a:r>
              <a:rPr kumimoji="1" lang="zh-CN" altLang="en-US" smtClean="0"/>
              <a:t>五级</a:t>
            </a:r>
            <a:endParaRPr kumimoji="1" lang="zh-CN" altLang="en-US"/>
          </a:p>
        </p:txBody>
      </p:sp>
      <p:sp>
        <p:nvSpPr>
          <p:cNvPr id="5" name="日期占位符 4"/>
          <p:cNvSpPr>
            <a:spLocks noGrp="1"/>
          </p:cNvSpPr>
          <p:nvPr>
            <p:ph type="dt" sz="half" idx="10"/>
          </p:nvPr>
        </p:nvSpPr>
        <p:spPr/>
        <p:txBody>
          <a:bodyPr/>
          <a:lstStyle/>
          <a:p>
            <a:fld id="{AE28C852-4305-DA48-82B3-389C76C43904}" type="datetimeFigureOut">
              <a:rPr kumimoji="1" lang="zh-CN" altLang="en-US" smtClean="0"/>
              <a:t>2017/7/31</a:t>
            </a:fld>
            <a:endParaRPr kumimoji="1" lang="zh-CN" altLang="en-US"/>
          </a:p>
        </p:txBody>
      </p:sp>
      <p:sp>
        <p:nvSpPr>
          <p:cNvPr id="6" name="页脚占位符 5"/>
          <p:cNvSpPr>
            <a:spLocks noGrp="1"/>
          </p:cNvSpPr>
          <p:nvPr>
            <p:ph type="ftr" sz="quarter" idx="11"/>
          </p:nvPr>
        </p:nvSpPr>
        <p:spPr/>
        <p:txBody>
          <a:bodyPr/>
          <a:lstStyle/>
          <a:p>
            <a:endParaRPr kumimoji="1" lang="zh-CN" altLang="en-US"/>
          </a:p>
        </p:txBody>
      </p:sp>
      <p:sp>
        <p:nvSpPr>
          <p:cNvPr id="7" name="幻灯片编号占位符 6"/>
          <p:cNvSpPr>
            <a:spLocks noGrp="1"/>
          </p:cNvSpPr>
          <p:nvPr>
            <p:ph type="sldNum" sz="quarter" idx="12"/>
          </p:nvPr>
        </p:nvSpPr>
        <p:spPr/>
        <p:txBody>
          <a:bodyPr/>
          <a:lstStyle/>
          <a:p>
            <a:fld id="{6F0C7384-8F1F-F840-A1A1-3973910A0BCA}" type="slidenum">
              <a:rPr kumimoji="1" lang="zh-CN" altLang="en-US" smtClean="0"/>
              <a:t>‹#›</a:t>
            </a:fld>
            <a:endParaRPr kumimoji="1" lang="zh-CN" altLang="en-US"/>
          </a:p>
        </p:txBody>
      </p:sp>
    </p:spTree>
    <p:extLst>
      <p:ext uri="{BB962C8B-B14F-4D97-AF65-F5344CB8AC3E}">
        <p14:creationId xmlns:p14="http://schemas.microsoft.com/office/powerpoint/2010/main" val="2057223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kumimoji="1" lang="zh-CN" altLang="en-US" smtClean="0"/>
              <a:t>单击此处编辑母版标题样式</a:t>
            </a:r>
            <a:endParaRPr kumimoji="1"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kumimoji="1" lang="zh-CN" altLang="en-US" smtClean="0"/>
              <a:t>单击此处编辑母版文本样式</a:t>
            </a:r>
          </a:p>
          <a:p>
            <a:pPr lvl="1"/>
            <a:r>
              <a:rPr kumimoji="1" lang="zh-CN" altLang="en-US" smtClean="0"/>
              <a:t>二级</a:t>
            </a:r>
          </a:p>
          <a:p>
            <a:pPr lvl="2"/>
            <a:r>
              <a:rPr kumimoji="1" lang="zh-CN" altLang="en-US" smtClean="0"/>
              <a:t>三级</a:t>
            </a:r>
          </a:p>
          <a:p>
            <a:pPr lvl="3"/>
            <a:r>
              <a:rPr kumimoji="1" lang="zh-CN" altLang="en-US" smtClean="0"/>
              <a:t>四级</a:t>
            </a:r>
          </a:p>
          <a:p>
            <a:pPr lvl="4"/>
            <a:r>
              <a:rPr kumimoji="1" lang="zh-CN" altLang="en-US" smtClean="0"/>
              <a:t>五级</a:t>
            </a:r>
            <a:endParaRPr kumimoji="1"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kumimoji="1" lang="zh-CN" altLang="en-US" smtClean="0"/>
              <a:t>单击此处编辑母版文本样式</a:t>
            </a:r>
          </a:p>
          <a:p>
            <a:pPr lvl="1"/>
            <a:r>
              <a:rPr kumimoji="1" lang="zh-CN" altLang="en-US" smtClean="0"/>
              <a:t>二级</a:t>
            </a:r>
          </a:p>
          <a:p>
            <a:pPr lvl="2"/>
            <a:r>
              <a:rPr kumimoji="1" lang="zh-CN" altLang="en-US" smtClean="0"/>
              <a:t>三级</a:t>
            </a:r>
          </a:p>
          <a:p>
            <a:pPr lvl="3"/>
            <a:r>
              <a:rPr kumimoji="1" lang="zh-CN" altLang="en-US" smtClean="0"/>
              <a:t>四级</a:t>
            </a:r>
          </a:p>
          <a:p>
            <a:pPr lvl="4"/>
            <a:r>
              <a:rPr kumimoji="1" lang="zh-CN" altLang="en-US" smtClean="0"/>
              <a:t>五级</a:t>
            </a:r>
            <a:endParaRPr kumimoji="1" lang="zh-CN" altLang="en-US"/>
          </a:p>
        </p:txBody>
      </p:sp>
      <p:sp>
        <p:nvSpPr>
          <p:cNvPr id="7" name="日期占位符 6"/>
          <p:cNvSpPr>
            <a:spLocks noGrp="1"/>
          </p:cNvSpPr>
          <p:nvPr>
            <p:ph type="dt" sz="half" idx="10"/>
          </p:nvPr>
        </p:nvSpPr>
        <p:spPr/>
        <p:txBody>
          <a:bodyPr/>
          <a:lstStyle/>
          <a:p>
            <a:fld id="{AE28C852-4305-DA48-82B3-389C76C43904}" type="datetimeFigureOut">
              <a:rPr kumimoji="1" lang="zh-CN" altLang="en-US" smtClean="0"/>
              <a:t>2017/7/31</a:t>
            </a:fld>
            <a:endParaRPr kumimoji="1" lang="zh-CN" altLang="en-US"/>
          </a:p>
        </p:txBody>
      </p:sp>
      <p:sp>
        <p:nvSpPr>
          <p:cNvPr id="8" name="页脚占位符 7"/>
          <p:cNvSpPr>
            <a:spLocks noGrp="1"/>
          </p:cNvSpPr>
          <p:nvPr>
            <p:ph type="ftr" sz="quarter" idx="11"/>
          </p:nvPr>
        </p:nvSpPr>
        <p:spPr/>
        <p:txBody>
          <a:bodyPr/>
          <a:lstStyle/>
          <a:p>
            <a:endParaRPr kumimoji="1" lang="zh-CN" altLang="en-US"/>
          </a:p>
        </p:txBody>
      </p:sp>
      <p:sp>
        <p:nvSpPr>
          <p:cNvPr id="9" name="幻灯片编号占位符 8"/>
          <p:cNvSpPr>
            <a:spLocks noGrp="1"/>
          </p:cNvSpPr>
          <p:nvPr>
            <p:ph type="sldNum" sz="quarter" idx="12"/>
          </p:nvPr>
        </p:nvSpPr>
        <p:spPr/>
        <p:txBody>
          <a:bodyPr/>
          <a:lstStyle/>
          <a:p>
            <a:fld id="{6F0C7384-8F1F-F840-A1A1-3973910A0BCA}" type="slidenum">
              <a:rPr kumimoji="1" lang="zh-CN" altLang="en-US" smtClean="0"/>
              <a:t>‹#›</a:t>
            </a:fld>
            <a:endParaRPr kumimoji="1" lang="zh-CN" altLang="en-US"/>
          </a:p>
        </p:txBody>
      </p:sp>
    </p:spTree>
    <p:extLst>
      <p:ext uri="{BB962C8B-B14F-4D97-AF65-F5344CB8AC3E}">
        <p14:creationId xmlns:p14="http://schemas.microsoft.com/office/powerpoint/2010/main" val="1272059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smtClean="0"/>
              <a:t>单击此处编辑母版标题样式</a:t>
            </a:r>
            <a:endParaRPr kumimoji="1" lang="zh-CN" altLang="en-US"/>
          </a:p>
        </p:txBody>
      </p:sp>
      <p:sp>
        <p:nvSpPr>
          <p:cNvPr id="3" name="日期占位符 2"/>
          <p:cNvSpPr>
            <a:spLocks noGrp="1"/>
          </p:cNvSpPr>
          <p:nvPr>
            <p:ph type="dt" sz="half" idx="10"/>
          </p:nvPr>
        </p:nvSpPr>
        <p:spPr/>
        <p:txBody>
          <a:bodyPr/>
          <a:lstStyle/>
          <a:p>
            <a:fld id="{AE28C852-4305-DA48-82B3-389C76C43904}" type="datetimeFigureOut">
              <a:rPr kumimoji="1" lang="zh-CN" altLang="en-US" smtClean="0"/>
              <a:t>2017/7/31</a:t>
            </a:fld>
            <a:endParaRPr kumimoji="1" lang="zh-CN" altLang="en-US"/>
          </a:p>
        </p:txBody>
      </p:sp>
      <p:sp>
        <p:nvSpPr>
          <p:cNvPr id="4" name="页脚占位符 3"/>
          <p:cNvSpPr>
            <a:spLocks noGrp="1"/>
          </p:cNvSpPr>
          <p:nvPr>
            <p:ph type="ftr" sz="quarter" idx="11"/>
          </p:nvPr>
        </p:nvSpPr>
        <p:spPr/>
        <p:txBody>
          <a:bodyPr/>
          <a:lstStyle/>
          <a:p>
            <a:endParaRPr kumimoji="1" lang="zh-CN" altLang="en-US"/>
          </a:p>
        </p:txBody>
      </p:sp>
      <p:sp>
        <p:nvSpPr>
          <p:cNvPr id="5" name="幻灯片编号占位符 4"/>
          <p:cNvSpPr>
            <a:spLocks noGrp="1"/>
          </p:cNvSpPr>
          <p:nvPr>
            <p:ph type="sldNum" sz="quarter" idx="12"/>
          </p:nvPr>
        </p:nvSpPr>
        <p:spPr/>
        <p:txBody>
          <a:bodyPr/>
          <a:lstStyle/>
          <a:p>
            <a:fld id="{6F0C7384-8F1F-F840-A1A1-3973910A0BCA}" type="slidenum">
              <a:rPr kumimoji="1" lang="zh-CN" altLang="en-US" smtClean="0"/>
              <a:t>‹#›</a:t>
            </a:fld>
            <a:endParaRPr kumimoji="1" lang="zh-CN" altLang="en-US"/>
          </a:p>
        </p:txBody>
      </p:sp>
    </p:spTree>
    <p:extLst>
      <p:ext uri="{BB962C8B-B14F-4D97-AF65-F5344CB8AC3E}">
        <p14:creationId xmlns:p14="http://schemas.microsoft.com/office/powerpoint/2010/main" val="1306344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AE28C852-4305-DA48-82B3-389C76C43904}" type="datetimeFigureOut">
              <a:rPr kumimoji="1" lang="zh-CN" altLang="en-US" smtClean="0"/>
              <a:t>2017/7/31</a:t>
            </a:fld>
            <a:endParaRPr kumimoji="1" lang="zh-CN" altLang="en-US"/>
          </a:p>
        </p:txBody>
      </p:sp>
      <p:sp>
        <p:nvSpPr>
          <p:cNvPr id="3" name="页脚占位符 2"/>
          <p:cNvSpPr>
            <a:spLocks noGrp="1"/>
          </p:cNvSpPr>
          <p:nvPr>
            <p:ph type="ftr" sz="quarter" idx="11"/>
          </p:nvPr>
        </p:nvSpPr>
        <p:spPr/>
        <p:txBody>
          <a:bodyPr/>
          <a:lstStyle/>
          <a:p>
            <a:endParaRPr kumimoji="1" lang="zh-CN" altLang="en-US"/>
          </a:p>
        </p:txBody>
      </p:sp>
      <p:sp>
        <p:nvSpPr>
          <p:cNvPr id="4" name="幻灯片编号占位符 3"/>
          <p:cNvSpPr>
            <a:spLocks noGrp="1"/>
          </p:cNvSpPr>
          <p:nvPr>
            <p:ph type="sldNum" sz="quarter" idx="12"/>
          </p:nvPr>
        </p:nvSpPr>
        <p:spPr/>
        <p:txBody>
          <a:bodyPr/>
          <a:lstStyle/>
          <a:p>
            <a:fld id="{6F0C7384-8F1F-F840-A1A1-3973910A0BCA}" type="slidenum">
              <a:rPr kumimoji="1" lang="zh-CN" altLang="en-US" smtClean="0"/>
              <a:t>‹#›</a:t>
            </a:fld>
            <a:endParaRPr kumimoji="1" lang="zh-CN" altLang="en-US"/>
          </a:p>
        </p:txBody>
      </p:sp>
    </p:spTree>
    <p:extLst>
      <p:ext uri="{BB962C8B-B14F-4D97-AF65-F5344CB8AC3E}">
        <p14:creationId xmlns:p14="http://schemas.microsoft.com/office/powerpoint/2010/main" val="2002688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kumimoji="1" lang="zh-CN" altLang="en-US" smtClean="0"/>
              <a:t>单击此处编辑母版标题样式</a:t>
            </a:r>
            <a:endParaRPr kumimoji="1"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CN" altLang="en-US" smtClean="0"/>
              <a:t>单击此处编辑母版文本样式</a:t>
            </a:r>
          </a:p>
          <a:p>
            <a:pPr lvl="1"/>
            <a:r>
              <a:rPr kumimoji="1" lang="zh-CN" altLang="en-US" smtClean="0"/>
              <a:t>二级</a:t>
            </a:r>
          </a:p>
          <a:p>
            <a:pPr lvl="2"/>
            <a:r>
              <a:rPr kumimoji="1" lang="zh-CN" altLang="en-US" smtClean="0"/>
              <a:t>三级</a:t>
            </a:r>
          </a:p>
          <a:p>
            <a:pPr lvl="3"/>
            <a:r>
              <a:rPr kumimoji="1" lang="zh-CN" altLang="en-US" smtClean="0"/>
              <a:t>四级</a:t>
            </a:r>
          </a:p>
          <a:p>
            <a:pPr lvl="4"/>
            <a:r>
              <a:rPr kumimoji="1" lang="zh-CN" altLang="en-US" smtClean="0"/>
              <a:t>五级</a:t>
            </a:r>
            <a:endParaRPr kumimoji="1"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smtClean="0"/>
              <a:t>单击此处编辑母版文本样式</a:t>
            </a:r>
          </a:p>
        </p:txBody>
      </p:sp>
      <p:sp>
        <p:nvSpPr>
          <p:cNvPr id="5" name="日期占位符 4"/>
          <p:cNvSpPr>
            <a:spLocks noGrp="1"/>
          </p:cNvSpPr>
          <p:nvPr>
            <p:ph type="dt" sz="half" idx="10"/>
          </p:nvPr>
        </p:nvSpPr>
        <p:spPr/>
        <p:txBody>
          <a:bodyPr/>
          <a:lstStyle/>
          <a:p>
            <a:fld id="{AE28C852-4305-DA48-82B3-389C76C43904}" type="datetimeFigureOut">
              <a:rPr kumimoji="1" lang="zh-CN" altLang="en-US" smtClean="0"/>
              <a:t>2017/7/31</a:t>
            </a:fld>
            <a:endParaRPr kumimoji="1" lang="zh-CN" altLang="en-US"/>
          </a:p>
        </p:txBody>
      </p:sp>
      <p:sp>
        <p:nvSpPr>
          <p:cNvPr id="6" name="页脚占位符 5"/>
          <p:cNvSpPr>
            <a:spLocks noGrp="1"/>
          </p:cNvSpPr>
          <p:nvPr>
            <p:ph type="ftr" sz="quarter" idx="11"/>
          </p:nvPr>
        </p:nvSpPr>
        <p:spPr/>
        <p:txBody>
          <a:bodyPr/>
          <a:lstStyle/>
          <a:p>
            <a:endParaRPr kumimoji="1" lang="zh-CN" altLang="en-US"/>
          </a:p>
        </p:txBody>
      </p:sp>
      <p:sp>
        <p:nvSpPr>
          <p:cNvPr id="7" name="幻灯片编号占位符 6"/>
          <p:cNvSpPr>
            <a:spLocks noGrp="1"/>
          </p:cNvSpPr>
          <p:nvPr>
            <p:ph type="sldNum" sz="quarter" idx="12"/>
          </p:nvPr>
        </p:nvSpPr>
        <p:spPr/>
        <p:txBody>
          <a:bodyPr/>
          <a:lstStyle/>
          <a:p>
            <a:fld id="{6F0C7384-8F1F-F840-A1A1-3973910A0BCA}" type="slidenum">
              <a:rPr kumimoji="1" lang="zh-CN" altLang="en-US" smtClean="0"/>
              <a:t>‹#›</a:t>
            </a:fld>
            <a:endParaRPr kumimoji="1" lang="zh-CN" altLang="en-US"/>
          </a:p>
        </p:txBody>
      </p:sp>
    </p:spTree>
    <p:extLst>
      <p:ext uri="{BB962C8B-B14F-4D97-AF65-F5344CB8AC3E}">
        <p14:creationId xmlns:p14="http://schemas.microsoft.com/office/powerpoint/2010/main" val="1668588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kumimoji="1" lang="zh-CN" altLang="en-US" smtClean="0"/>
              <a:t>单击此处编辑母版标题样式</a:t>
            </a:r>
            <a:endParaRPr kumimoji="1"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smtClean="0"/>
              <a:t>单击此处编辑母版文本样式</a:t>
            </a:r>
          </a:p>
        </p:txBody>
      </p:sp>
      <p:sp>
        <p:nvSpPr>
          <p:cNvPr id="5" name="日期占位符 4"/>
          <p:cNvSpPr>
            <a:spLocks noGrp="1"/>
          </p:cNvSpPr>
          <p:nvPr>
            <p:ph type="dt" sz="half" idx="10"/>
          </p:nvPr>
        </p:nvSpPr>
        <p:spPr/>
        <p:txBody>
          <a:bodyPr/>
          <a:lstStyle/>
          <a:p>
            <a:fld id="{AE28C852-4305-DA48-82B3-389C76C43904}" type="datetimeFigureOut">
              <a:rPr kumimoji="1" lang="zh-CN" altLang="en-US" smtClean="0"/>
              <a:t>2017/7/31</a:t>
            </a:fld>
            <a:endParaRPr kumimoji="1" lang="zh-CN" altLang="en-US"/>
          </a:p>
        </p:txBody>
      </p:sp>
      <p:sp>
        <p:nvSpPr>
          <p:cNvPr id="6" name="页脚占位符 5"/>
          <p:cNvSpPr>
            <a:spLocks noGrp="1"/>
          </p:cNvSpPr>
          <p:nvPr>
            <p:ph type="ftr" sz="quarter" idx="11"/>
          </p:nvPr>
        </p:nvSpPr>
        <p:spPr/>
        <p:txBody>
          <a:bodyPr/>
          <a:lstStyle/>
          <a:p>
            <a:endParaRPr kumimoji="1" lang="zh-CN" altLang="en-US"/>
          </a:p>
        </p:txBody>
      </p:sp>
      <p:sp>
        <p:nvSpPr>
          <p:cNvPr id="7" name="幻灯片编号占位符 6"/>
          <p:cNvSpPr>
            <a:spLocks noGrp="1"/>
          </p:cNvSpPr>
          <p:nvPr>
            <p:ph type="sldNum" sz="quarter" idx="12"/>
          </p:nvPr>
        </p:nvSpPr>
        <p:spPr/>
        <p:txBody>
          <a:bodyPr/>
          <a:lstStyle/>
          <a:p>
            <a:fld id="{6F0C7384-8F1F-F840-A1A1-3973910A0BCA}" type="slidenum">
              <a:rPr kumimoji="1" lang="zh-CN" altLang="en-US" smtClean="0"/>
              <a:t>‹#›</a:t>
            </a:fld>
            <a:endParaRPr kumimoji="1" lang="zh-CN" altLang="en-US"/>
          </a:p>
        </p:txBody>
      </p:sp>
    </p:spTree>
    <p:extLst>
      <p:ext uri="{BB962C8B-B14F-4D97-AF65-F5344CB8AC3E}">
        <p14:creationId xmlns:p14="http://schemas.microsoft.com/office/powerpoint/2010/main" val="2117725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CN" altLang="en-US" smtClean="0"/>
              <a:t>单击此处编辑母版标题样式</a:t>
            </a:r>
            <a:endParaRPr kumimoji="1"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CN" altLang="en-US" smtClean="0"/>
              <a:t>单击此处编辑母版文本样式</a:t>
            </a:r>
          </a:p>
          <a:p>
            <a:pPr lvl="1"/>
            <a:r>
              <a:rPr kumimoji="1" lang="zh-CN" altLang="en-US" smtClean="0"/>
              <a:t>二级</a:t>
            </a:r>
          </a:p>
          <a:p>
            <a:pPr lvl="2"/>
            <a:r>
              <a:rPr kumimoji="1" lang="zh-CN" altLang="en-US" smtClean="0"/>
              <a:t>三级</a:t>
            </a:r>
          </a:p>
          <a:p>
            <a:pPr lvl="3"/>
            <a:r>
              <a:rPr kumimoji="1" lang="zh-CN" altLang="en-US" smtClean="0"/>
              <a:t>四级</a:t>
            </a:r>
          </a:p>
          <a:p>
            <a:pPr lvl="4"/>
            <a:r>
              <a:rPr kumimoji="1" lang="zh-CN" altLang="en-US" smtClean="0"/>
              <a:t>五级</a:t>
            </a:r>
            <a:endParaRPr kumimoji="1"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28C852-4305-DA48-82B3-389C76C43904}" type="datetimeFigureOut">
              <a:rPr kumimoji="1" lang="zh-CN" altLang="en-US" smtClean="0"/>
              <a:t>2017/7/31</a:t>
            </a:fld>
            <a:endParaRPr kumimoji="1"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CN" altLang="en-US"/>
          </a:p>
        </p:txBody>
      </p:sp>
      <p:sp>
        <p:nvSpPr>
          <p:cNvPr id="6" name="幻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0C7384-8F1F-F840-A1A1-3973910A0BCA}" type="slidenum">
              <a:rPr kumimoji="1" lang="zh-CN" altLang="en-US" smtClean="0"/>
              <a:t>‹#›</a:t>
            </a:fld>
            <a:endParaRPr kumimoji="1" lang="zh-CN" altLang="en-US"/>
          </a:p>
        </p:txBody>
      </p:sp>
    </p:spTree>
    <p:extLst>
      <p:ext uri="{BB962C8B-B14F-4D97-AF65-F5344CB8AC3E}">
        <p14:creationId xmlns:p14="http://schemas.microsoft.com/office/powerpoint/2010/main" val="421349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oeis.org/A189125" TargetMode="External"/><Relationship Id="rId2" Type="http://schemas.openxmlformats.org/officeDocument/2006/relationships/hyperlink" Target="http://oeis.org/A005245"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b="1" dirty="0"/>
              <a:t>Contest 8 by </a:t>
            </a:r>
            <a:r>
              <a:rPr lang="en-US" altLang="zh-CN" b="1" dirty="0" err="1"/>
              <a:t>Artorias</a:t>
            </a:r>
            <a:endParaRPr lang="zh-CN" altLang="en-US" dirty="0"/>
          </a:p>
        </p:txBody>
      </p:sp>
      <p:sp>
        <p:nvSpPr>
          <p:cNvPr id="3" name="副标题 2"/>
          <p:cNvSpPr>
            <a:spLocks noGrp="1"/>
          </p:cNvSpPr>
          <p:nvPr>
            <p:ph type="subTitle" idx="1"/>
          </p:nvPr>
        </p:nvSpPr>
        <p:spPr/>
        <p:txBody>
          <a:bodyPr/>
          <a:lstStyle/>
          <a:p>
            <a:endParaRPr lang="en-US" altLang="zh-CN" dirty="0" smtClean="0"/>
          </a:p>
          <a:p>
            <a:r>
              <a:rPr lang="zh-CN" altLang="en-US" dirty="0"/>
              <a:t>水</a:t>
            </a:r>
            <a:r>
              <a:rPr lang="zh-CN" altLang="en-US" dirty="0" smtClean="0"/>
              <a:t>题娱乐场</a:t>
            </a:r>
            <a:endParaRPr lang="zh-CN" altLang="en-US" dirty="0"/>
          </a:p>
        </p:txBody>
      </p:sp>
    </p:spTree>
    <p:extLst>
      <p:ext uri="{BB962C8B-B14F-4D97-AF65-F5344CB8AC3E}">
        <p14:creationId xmlns:p14="http://schemas.microsoft.com/office/powerpoint/2010/main" val="20311939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a:t>
            </a:r>
            <a:r>
              <a:rPr lang="en-US" altLang="zh-CN" dirty="0"/>
              <a:t> Guns</a:t>
            </a:r>
            <a:endParaRPr lang="zh-CN" altLang="en-US" dirty="0"/>
          </a:p>
        </p:txBody>
      </p:sp>
      <p:sp>
        <p:nvSpPr>
          <p:cNvPr id="3" name="内容占位符 2"/>
          <p:cNvSpPr>
            <a:spLocks noGrp="1"/>
          </p:cNvSpPr>
          <p:nvPr>
            <p:ph idx="1"/>
          </p:nvPr>
        </p:nvSpPr>
        <p:spPr/>
        <p:txBody>
          <a:bodyPr/>
          <a:lstStyle/>
          <a:p>
            <a:r>
              <a:rPr lang="zh-CN" altLang="en-US" dirty="0"/>
              <a:t>有编号为</a:t>
            </a:r>
            <a:r>
              <a:rPr lang="en-US" altLang="zh-CN" dirty="0"/>
              <a:t>1-N</a:t>
            </a:r>
            <a:r>
              <a:rPr lang="zh-CN" altLang="en-US" dirty="0"/>
              <a:t>的</a:t>
            </a:r>
            <a:r>
              <a:rPr lang="en-US" altLang="zh-CN" dirty="0"/>
              <a:t>N</a:t>
            </a:r>
            <a:r>
              <a:rPr lang="zh-CN" altLang="en-US" dirty="0"/>
              <a:t>把枪和</a:t>
            </a:r>
            <a:r>
              <a:rPr lang="en-US" altLang="zh-CN" dirty="0"/>
              <a:t>N</a:t>
            </a:r>
            <a:r>
              <a:rPr lang="zh-CN" altLang="en-US" dirty="0"/>
              <a:t>个人。把枪随机发给每个人。为了使每个人的编号与拿着的枪的编号一致，领队从</a:t>
            </a:r>
            <a:r>
              <a:rPr lang="en-US" altLang="zh-CN" dirty="0"/>
              <a:t>1-N</a:t>
            </a:r>
            <a:r>
              <a:rPr lang="zh-CN" altLang="en-US" dirty="0"/>
              <a:t>开始报数，报到</a:t>
            </a:r>
            <a:r>
              <a:rPr lang="en-US" altLang="zh-CN" dirty="0" err="1"/>
              <a:t>i</a:t>
            </a:r>
            <a:r>
              <a:rPr lang="zh-CN" altLang="en-US" dirty="0"/>
              <a:t>时，拿着编号为</a:t>
            </a:r>
            <a:r>
              <a:rPr lang="en-US" altLang="zh-CN" dirty="0" err="1"/>
              <a:t>i</a:t>
            </a:r>
            <a:r>
              <a:rPr lang="zh-CN" altLang="en-US" dirty="0"/>
              <a:t>的枪的人与编号为</a:t>
            </a:r>
            <a:r>
              <a:rPr lang="en-US" altLang="zh-CN" dirty="0" err="1"/>
              <a:t>i</a:t>
            </a:r>
            <a:r>
              <a:rPr lang="zh-CN" altLang="en-US" dirty="0"/>
              <a:t>的人进行一次换枪操作（如果是同一个人就跳过）。问第</a:t>
            </a:r>
            <a:r>
              <a:rPr lang="en-US" altLang="zh-CN" dirty="0"/>
              <a:t>N</a:t>
            </a:r>
            <a:r>
              <a:rPr lang="zh-CN" altLang="en-US" dirty="0"/>
              <a:t>个人进行的换枪操作的期望次数？</a:t>
            </a:r>
            <a:endParaRPr lang="zh-CN" altLang="en-US" dirty="0"/>
          </a:p>
        </p:txBody>
      </p:sp>
    </p:spTree>
    <p:extLst>
      <p:ext uri="{BB962C8B-B14F-4D97-AF65-F5344CB8AC3E}">
        <p14:creationId xmlns:p14="http://schemas.microsoft.com/office/powerpoint/2010/main" val="2549651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A. Guns</a:t>
            </a:r>
            <a:endParaRPr lang="zh-CN" altLang="en-US" dirty="0"/>
          </a:p>
        </p:txBody>
      </p:sp>
      <p:sp>
        <p:nvSpPr>
          <p:cNvPr id="3" name="内容占位符 2"/>
          <p:cNvSpPr>
            <a:spLocks noGrp="1"/>
          </p:cNvSpPr>
          <p:nvPr>
            <p:ph idx="1"/>
          </p:nvPr>
        </p:nvSpPr>
        <p:spPr/>
        <p:txBody>
          <a:bodyPr/>
          <a:lstStyle/>
          <a:p>
            <a:r>
              <a:rPr lang="zh-CN" altLang="en-US" dirty="0"/>
              <a:t>题解大概是：</a:t>
            </a:r>
            <a:r>
              <a:rPr lang="zh-CN" altLang="en-US" dirty="0"/>
              <a:t/>
            </a:r>
            <a:br>
              <a:rPr lang="zh-CN" altLang="en-US" dirty="0"/>
            </a:br>
            <a:r>
              <a:rPr lang="zh-CN" altLang="en-US" dirty="0"/>
              <a:t>首先不管哪次交换之后，没有被报到数的人手中的枪还是乱序的，就是完全随机性的。</a:t>
            </a:r>
            <a:r>
              <a:rPr lang="zh-CN" altLang="en-US" dirty="0"/>
              <a:t/>
            </a:r>
            <a:br>
              <a:rPr lang="zh-CN" altLang="en-US" dirty="0"/>
            </a:br>
            <a:r>
              <a:rPr lang="zh-CN" altLang="en-US" dirty="0"/>
              <a:t>再考虑，第</a:t>
            </a:r>
            <a:r>
              <a:rPr lang="en-US" altLang="zh-CN" dirty="0"/>
              <a:t>n</a:t>
            </a:r>
            <a:r>
              <a:rPr lang="zh-CN" altLang="en-US" dirty="0"/>
              <a:t>个人一开始拿着第</a:t>
            </a:r>
            <a:r>
              <a:rPr lang="en-US" altLang="zh-CN" dirty="0" err="1"/>
              <a:t>i</a:t>
            </a:r>
            <a:r>
              <a:rPr lang="zh-CN" altLang="en-US" dirty="0"/>
              <a:t>把枪的概率是</a:t>
            </a:r>
            <a:r>
              <a:rPr lang="en-US" altLang="zh-CN" dirty="0"/>
              <a:t>1/n</a:t>
            </a:r>
            <a:r>
              <a:rPr lang="zh-CN" altLang="en-US" dirty="0"/>
              <a:t>。对于</a:t>
            </a:r>
            <a:r>
              <a:rPr lang="en-US" altLang="zh-CN" dirty="0"/>
              <a:t>1&lt;=</a:t>
            </a:r>
            <a:r>
              <a:rPr lang="en-US" altLang="zh-CN" dirty="0" err="1"/>
              <a:t>i</a:t>
            </a:r>
            <a:r>
              <a:rPr lang="en-US" altLang="zh-CN" dirty="0"/>
              <a:t>&lt;n</a:t>
            </a:r>
            <a:r>
              <a:rPr lang="zh-CN" altLang="en-US" dirty="0"/>
              <a:t>，当领队报到</a:t>
            </a:r>
            <a:r>
              <a:rPr lang="en-US" altLang="zh-CN" dirty="0" err="1"/>
              <a:t>i</a:t>
            </a:r>
            <a:r>
              <a:rPr lang="zh-CN" altLang="en-US" dirty="0"/>
              <a:t>时第</a:t>
            </a:r>
            <a:r>
              <a:rPr lang="en-US" altLang="zh-CN" dirty="0"/>
              <a:t>n</a:t>
            </a:r>
            <a:r>
              <a:rPr lang="zh-CN" altLang="en-US" dirty="0"/>
              <a:t>个人才会进行换枪，跟第</a:t>
            </a:r>
            <a:r>
              <a:rPr lang="en-US" altLang="zh-CN" dirty="0" err="1"/>
              <a:t>i</a:t>
            </a:r>
            <a:r>
              <a:rPr lang="zh-CN" altLang="en-US" dirty="0"/>
              <a:t>个人换枪。之后剩下</a:t>
            </a:r>
            <a:r>
              <a:rPr lang="en-US" altLang="zh-CN" dirty="0"/>
              <a:t>n-</a:t>
            </a:r>
            <a:r>
              <a:rPr lang="en-US" altLang="zh-CN" dirty="0" err="1"/>
              <a:t>i</a:t>
            </a:r>
            <a:r>
              <a:rPr lang="zh-CN" altLang="en-US" dirty="0"/>
              <a:t>个没有被报到数的人，由于剩下的人还是符合完全随机性，所以是一个原问题的子问题。</a:t>
            </a:r>
            <a:r>
              <a:rPr lang="zh-CN" altLang="en-US" dirty="0"/>
              <a:t/>
            </a:r>
            <a:br>
              <a:rPr lang="zh-CN" altLang="en-US" dirty="0"/>
            </a:br>
            <a:r>
              <a:rPr lang="zh-CN" altLang="en-US" dirty="0"/>
              <a:t>所以设</a:t>
            </a:r>
            <a:r>
              <a:rPr lang="en-US" altLang="zh-CN" dirty="0"/>
              <a:t>F[n]</a:t>
            </a:r>
            <a:r>
              <a:rPr lang="zh-CN" altLang="en-US" dirty="0"/>
              <a:t>为</a:t>
            </a:r>
            <a:r>
              <a:rPr lang="en-US" altLang="zh-CN" dirty="0"/>
              <a:t>n</a:t>
            </a:r>
            <a:r>
              <a:rPr lang="zh-CN" altLang="en-US" dirty="0"/>
              <a:t>个人时的期望值，那递推式就是</a:t>
            </a:r>
            <a:r>
              <a:rPr lang="en-US" altLang="zh-CN" dirty="0"/>
              <a:t>F[n]=sum((F[j]+1)/n)(1&lt;=j&lt;n)</a:t>
            </a:r>
            <a:r>
              <a:rPr lang="zh-CN" altLang="en-US" dirty="0"/>
              <a:t>。</a:t>
            </a:r>
            <a:r>
              <a:rPr lang="zh-CN" altLang="en-US" dirty="0"/>
              <a:t/>
            </a:r>
            <a:br>
              <a:rPr lang="zh-CN" altLang="en-US" dirty="0"/>
            </a:br>
            <a:r>
              <a:rPr lang="zh-CN" altLang="en-US" dirty="0"/>
              <a:t>之后利用一下前缀和就可以做到线性时间复杂度。</a:t>
            </a:r>
            <a:endParaRPr lang="zh-CN" altLang="en-US" dirty="0"/>
          </a:p>
        </p:txBody>
      </p:sp>
    </p:spTree>
    <p:extLst>
      <p:ext uri="{BB962C8B-B14F-4D97-AF65-F5344CB8AC3E}">
        <p14:creationId xmlns:p14="http://schemas.microsoft.com/office/powerpoint/2010/main" val="1738440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err="1" smtClean="0"/>
              <a:t>F.Map</a:t>
            </a:r>
            <a:endParaRPr lang="zh-CN" altLang="en-US" dirty="0"/>
          </a:p>
        </p:txBody>
      </p:sp>
      <p:sp>
        <p:nvSpPr>
          <p:cNvPr id="3" name="内容占位符 2"/>
          <p:cNvSpPr>
            <a:spLocks noGrp="1"/>
          </p:cNvSpPr>
          <p:nvPr>
            <p:ph idx="1"/>
          </p:nvPr>
        </p:nvSpPr>
        <p:spPr/>
        <p:txBody>
          <a:bodyPr/>
          <a:lstStyle/>
          <a:p>
            <a:r>
              <a:rPr lang="zh-CN" altLang="en-US" dirty="0"/>
              <a:t>给出一个带有汉密尔顿回路的图，判断它是否是一个平面图。</a:t>
            </a:r>
            <a:endParaRPr lang="zh-CN" altLang="en-US" dirty="0"/>
          </a:p>
        </p:txBody>
      </p:sp>
    </p:spTree>
    <p:extLst>
      <p:ext uri="{BB962C8B-B14F-4D97-AF65-F5344CB8AC3E}">
        <p14:creationId xmlns:p14="http://schemas.microsoft.com/office/powerpoint/2010/main" val="17420153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err="1"/>
              <a:t>F.Map</a:t>
            </a:r>
            <a:endParaRPr lang="zh-CN" altLang="en-US" dirty="0"/>
          </a:p>
        </p:txBody>
      </p:sp>
      <p:sp>
        <p:nvSpPr>
          <p:cNvPr id="3" name="内容占位符 2"/>
          <p:cNvSpPr>
            <a:spLocks noGrp="1"/>
          </p:cNvSpPr>
          <p:nvPr>
            <p:ph idx="1"/>
          </p:nvPr>
        </p:nvSpPr>
        <p:spPr/>
        <p:txBody>
          <a:bodyPr/>
          <a:lstStyle/>
          <a:p>
            <a:r>
              <a:rPr lang="zh-CN" altLang="en-US" dirty="0"/>
              <a:t>我们把哈密顿回路在平面上画成一个圆。仔细观察一下。</a:t>
            </a:r>
            <a:r>
              <a:rPr lang="zh-CN" altLang="en-US" dirty="0"/>
              <a:t/>
            </a:r>
            <a:br>
              <a:rPr lang="zh-CN" altLang="en-US" dirty="0"/>
            </a:br>
            <a:r>
              <a:rPr lang="zh-CN" altLang="en-US" dirty="0"/>
              <a:t>每条边如果画在圆内都是一条弦，那如果弦在圆内相交怎么办？把另一条弦翻出去。能不能两条弦都翻出去呢？不能，因为如果两条边在圆内相交，那么它们在圆外也会相交。那我们是不是就相当于就多了一个条件：这两条边不能同时在一个域内。</a:t>
            </a:r>
            <a:r>
              <a:rPr lang="zh-CN" altLang="en-US" dirty="0"/>
              <a:t/>
            </a:r>
            <a:br>
              <a:rPr lang="zh-CN" altLang="en-US" dirty="0"/>
            </a:br>
            <a:r>
              <a:rPr lang="zh-CN" altLang="en-US" dirty="0"/>
              <a:t>首先判断出那些边不再回路上然后把有矛盾的边连边利用染色法判断能否构成二分图，二分图的成立决定了平面图的成立</a:t>
            </a:r>
            <a:r>
              <a:rPr lang="zh-CN" altLang="en-US" dirty="0" smtClean="0"/>
              <a:t>。</a:t>
            </a:r>
            <a:endParaRPr lang="en-US" altLang="zh-CN" dirty="0" smtClean="0"/>
          </a:p>
          <a:p>
            <a:r>
              <a:rPr lang="zh-CN" altLang="en-US" dirty="0" smtClean="0"/>
              <a:t>边大于</a:t>
            </a:r>
            <a:r>
              <a:rPr lang="en-US" altLang="zh-CN" dirty="0" smtClean="0"/>
              <a:t>3*n-6</a:t>
            </a:r>
            <a:r>
              <a:rPr lang="zh-CN" altLang="en-US" dirty="0" smtClean="0"/>
              <a:t>的可以直接</a:t>
            </a:r>
            <a:r>
              <a:rPr lang="en-US" altLang="zh-CN" dirty="0" smtClean="0"/>
              <a:t>No</a:t>
            </a:r>
            <a:endParaRPr lang="zh-CN" altLang="en-US" dirty="0"/>
          </a:p>
        </p:txBody>
      </p:sp>
    </p:spTree>
    <p:extLst>
      <p:ext uri="{BB962C8B-B14F-4D97-AF65-F5344CB8AC3E}">
        <p14:creationId xmlns:p14="http://schemas.microsoft.com/office/powerpoint/2010/main" val="34546202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C.</a:t>
            </a:r>
            <a:r>
              <a:rPr lang="zh-CN" altLang="en-US" dirty="0" smtClean="0"/>
              <a:t>Perfect </a:t>
            </a:r>
            <a:r>
              <a:rPr lang="zh-CN" altLang="en-US" dirty="0"/>
              <a:t>Arrays</a:t>
            </a:r>
          </a:p>
        </p:txBody>
      </p:sp>
      <p:sp>
        <p:nvSpPr>
          <p:cNvPr id="3" name="内容占位符 2"/>
          <p:cNvSpPr>
            <a:spLocks noGrp="1"/>
          </p:cNvSpPr>
          <p:nvPr>
            <p:ph idx="1"/>
          </p:nvPr>
        </p:nvSpPr>
        <p:spPr>
          <a:xfrm>
            <a:off x="838200" y="2628900"/>
            <a:ext cx="10515600" cy="3548380"/>
          </a:xfrm>
        </p:spPr>
        <p:txBody>
          <a:bodyPr>
            <a:normAutofit/>
          </a:bodyPr>
          <a:lstStyle/>
          <a:p>
            <a:r>
              <a:rPr lang="zh-CN" altLang="en-US" dirty="0"/>
              <a:t>题目大意： 求有多少个长度为</a:t>
            </a:r>
            <a:r>
              <a:rPr lang="en-US" altLang="zh-CN" dirty="0"/>
              <a:t>N</a:t>
            </a:r>
            <a:r>
              <a:rPr lang="zh-CN" altLang="en-US" dirty="0"/>
              <a:t>的数组，数组中每个元素都是</a:t>
            </a:r>
            <a:r>
              <a:rPr lang="en-US" altLang="zh-CN" dirty="0"/>
              <a:t>M</a:t>
            </a:r>
            <a:r>
              <a:rPr lang="zh-CN" altLang="en-US" dirty="0"/>
              <a:t>的约数且相邻的元素互质。</a:t>
            </a:r>
          </a:p>
          <a:p>
            <a:endParaRPr lang="zh-CN" altLang="en-US" dirty="0"/>
          </a:p>
        </p:txBody>
      </p:sp>
    </p:spTree>
    <p:extLst>
      <p:ext uri="{BB962C8B-B14F-4D97-AF65-F5344CB8AC3E}">
        <p14:creationId xmlns:p14="http://schemas.microsoft.com/office/powerpoint/2010/main" val="22508813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C.</a:t>
            </a:r>
            <a:r>
              <a:rPr lang="zh-CN" altLang="en-US" dirty="0"/>
              <a:t>Perfect Arrays</a:t>
            </a:r>
          </a:p>
        </p:txBody>
      </p:sp>
      <p:sp>
        <p:nvSpPr>
          <p:cNvPr id="3" name="内容占位符 2"/>
          <p:cNvSpPr>
            <a:spLocks noGrp="1"/>
          </p:cNvSpPr>
          <p:nvPr>
            <p:ph idx="1"/>
          </p:nvPr>
        </p:nvSpPr>
        <p:spPr/>
        <p:txBody>
          <a:bodyPr>
            <a:normAutofit fontScale="92500" lnSpcReduction="20000"/>
          </a:bodyPr>
          <a:lstStyle/>
          <a:p>
            <a:r>
              <a:rPr lang="zh-CN" altLang="en-US" dirty="0"/>
              <a:t>设答案为</a:t>
            </a:r>
            <a:r>
              <a:rPr lang="en-US" altLang="zh-CN" dirty="0"/>
              <a:t>F(N,M).  </a:t>
            </a:r>
            <a:r>
              <a:rPr lang="zh-CN" altLang="en-US" dirty="0"/>
              <a:t>容易证明</a:t>
            </a:r>
            <a:r>
              <a:rPr lang="en-US" altLang="zh-CN" dirty="0"/>
              <a:t>F</a:t>
            </a:r>
            <a:r>
              <a:rPr lang="zh-CN" altLang="en-US" dirty="0"/>
              <a:t>关于</a:t>
            </a:r>
            <a:r>
              <a:rPr lang="en-US" altLang="zh-CN" dirty="0"/>
              <a:t>M</a:t>
            </a:r>
            <a:r>
              <a:rPr lang="zh-CN" altLang="en-US" dirty="0"/>
              <a:t>是奇性函数。那么只要考虑算</a:t>
            </a:r>
            <a:r>
              <a:rPr lang="en-US" altLang="zh-CN" dirty="0"/>
              <a:t>M</a:t>
            </a:r>
            <a:r>
              <a:rPr lang="zh-CN" altLang="en-US" dirty="0"/>
              <a:t>是</a:t>
            </a:r>
            <a:r>
              <a:rPr lang="en-US" altLang="zh-CN" dirty="0" err="1"/>
              <a:t>p</a:t>
            </a:r>
            <a:r>
              <a:rPr lang="en-US" altLang="zh-CN" baseline="30000" dirty="0" err="1"/>
              <a:t>k</a:t>
            </a:r>
            <a:r>
              <a:rPr lang="zh-CN" altLang="en-US" dirty="0"/>
              <a:t>的情况。</a:t>
            </a:r>
          </a:p>
          <a:p>
            <a:r>
              <a:rPr lang="en-US" altLang="zh-CN" dirty="0"/>
              <a:t>F(N, </a:t>
            </a:r>
            <a:r>
              <a:rPr lang="en-US" altLang="zh-CN" dirty="0" err="1"/>
              <a:t>p</a:t>
            </a:r>
            <a:r>
              <a:rPr lang="en-US" altLang="zh-CN" baseline="30000" dirty="0" err="1"/>
              <a:t>k</a:t>
            </a:r>
            <a:r>
              <a:rPr lang="en-US" altLang="zh-CN" dirty="0"/>
              <a:t>) = F(N - 1, </a:t>
            </a:r>
            <a:r>
              <a:rPr lang="en-US" altLang="zh-CN" dirty="0" err="1"/>
              <a:t>p</a:t>
            </a:r>
            <a:r>
              <a:rPr lang="en-US" altLang="zh-CN" baseline="30000" dirty="0" err="1"/>
              <a:t>k</a:t>
            </a:r>
            <a:r>
              <a:rPr lang="en-US" altLang="zh-CN" dirty="0"/>
              <a:t>) + k * F(N - 2, </a:t>
            </a:r>
            <a:r>
              <a:rPr lang="en-US" altLang="zh-CN" dirty="0" err="1"/>
              <a:t>p</a:t>
            </a:r>
            <a:r>
              <a:rPr lang="en-US" altLang="zh-CN" baseline="30000" dirty="0" err="1"/>
              <a:t>k</a:t>
            </a:r>
            <a:r>
              <a:rPr lang="en-US" altLang="zh-CN" dirty="0"/>
              <a:t>) </a:t>
            </a:r>
            <a:r>
              <a:rPr lang="zh-CN" altLang="en-US" dirty="0"/>
              <a:t>用矩阵快速幂求出。</a:t>
            </a:r>
          </a:p>
          <a:p>
            <a:r>
              <a:rPr lang="zh-CN" altLang="en-US" dirty="0"/>
              <a:t>这个递推式只和</a:t>
            </a:r>
            <a:r>
              <a:rPr lang="en-US" altLang="zh-CN" dirty="0"/>
              <a:t>k</a:t>
            </a:r>
            <a:r>
              <a:rPr lang="zh-CN" altLang="en-US" dirty="0"/>
              <a:t>有关，和</a:t>
            </a:r>
            <a:r>
              <a:rPr lang="en-US" altLang="zh-CN" dirty="0"/>
              <a:t>p</a:t>
            </a:r>
            <a:r>
              <a:rPr lang="zh-CN" altLang="en-US" dirty="0"/>
              <a:t>无关。  记</a:t>
            </a:r>
            <a:r>
              <a:rPr lang="en-US" altLang="zh-CN" dirty="0">
                <a:sym typeface="+mn-ea"/>
              </a:rPr>
              <a:t>F(N, </a:t>
            </a:r>
            <a:r>
              <a:rPr lang="en-US" altLang="zh-CN" dirty="0" err="1">
                <a:sym typeface="+mn-ea"/>
              </a:rPr>
              <a:t>p</a:t>
            </a:r>
            <a:r>
              <a:rPr lang="en-US" altLang="zh-CN" baseline="30000" dirty="0" err="1">
                <a:sym typeface="+mn-ea"/>
              </a:rPr>
              <a:t>k</a:t>
            </a:r>
            <a:r>
              <a:rPr lang="en-US" altLang="zh-CN" dirty="0">
                <a:sym typeface="+mn-ea"/>
              </a:rPr>
              <a:t>)  = G(N, k)</a:t>
            </a:r>
          </a:p>
          <a:p>
            <a:r>
              <a:rPr lang="en-US" altLang="zh-CN" dirty="0"/>
              <a:t>M</a:t>
            </a:r>
            <a:r>
              <a:rPr lang="zh-CN" altLang="en-US" dirty="0"/>
              <a:t>的范围是</a:t>
            </a:r>
            <a:r>
              <a:rPr lang="en-US" altLang="zh-CN" dirty="0"/>
              <a:t>1e18, </a:t>
            </a:r>
            <a:r>
              <a:rPr lang="zh-CN" altLang="en-US" dirty="0"/>
              <a:t>可以考虑</a:t>
            </a:r>
            <a:r>
              <a:rPr lang="en-US" altLang="zh-CN" dirty="0"/>
              <a:t>Pollard-Rho</a:t>
            </a:r>
            <a:r>
              <a:rPr lang="zh-CN" altLang="en-US" dirty="0"/>
              <a:t>做质因数分解，也有更加方便的方法：</a:t>
            </a:r>
          </a:p>
          <a:p>
            <a:r>
              <a:rPr lang="zh-CN" altLang="en-US" dirty="0"/>
              <a:t>先筛取</a:t>
            </a:r>
            <a:r>
              <a:rPr lang="en-US" altLang="zh-CN" dirty="0"/>
              <a:t>1e6</a:t>
            </a:r>
            <a:r>
              <a:rPr lang="zh-CN" altLang="en-US" dirty="0"/>
              <a:t>以内的质因子。那么剩下的只能是</a:t>
            </a:r>
          </a:p>
          <a:p>
            <a:r>
              <a:rPr lang="en-US" altLang="zh-CN" dirty="0"/>
              <a:t>1   </a:t>
            </a:r>
          </a:p>
          <a:p>
            <a:r>
              <a:rPr lang="en-US" altLang="zh-CN" dirty="0"/>
              <a:t>p   </a:t>
            </a:r>
            <a:r>
              <a:rPr lang="zh-CN" altLang="en-US" dirty="0"/>
              <a:t>用</a:t>
            </a:r>
            <a:r>
              <a:rPr lang="en-US" altLang="zh-CN" dirty="0"/>
              <a:t>Miller-Rabin </a:t>
            </a:r>
            <a:r>
              <a:rPr lang="zh-CN" altLang="en-US" dirty="0"/>
              <a:t>判断        </a:t>
            </a:r>
            <a:r>
              <a:rPr lang="en-US" altLang="zh-CN" dirty="0"/>
              <a:t>G(N, 1)</a:t>
            </a:r>
          </a:p>
          <a:p>
            <a:r>
              <a:rPr lang="en-US" altLang="zh-CN" dirty="0"/>
              <a:t>p</a:t>
            </a:r>
            <a:r>
              <a:rPr lang="en-US" altLang="zh-CN" baseline="30000" dirty="0"/>
              <a:t>2      </a:t>
            </a:r>
            <a:r>
              <a:rPr lang="zh-CN" altLang="en-US" dirty="0"/>
              <a:t>判断是不是完全平方数   </a:t>
            </a:r>
            <a:r>
              <a:rPr lang="en-US" altLang="zh-CN" dirty="0"/>
              <a:t>G(N, 2)</a:t>
            </a:r>
          </a:p>
          <a:p>
            <a:r>
              <a:rPr lang="en-US" altLang="zh-CN" dirty="0"/>
              <a:t>p * q     G(N, 1) * G(N, 1)</a:t>
            </a:r>
          </a:p>
          <a:p>
            <a:endParaRPr lang="zh-CN" altLang="en-US" dirty="0"/>
          </a:p>
        </p:txBody>
      </p:sp>
    </p:spTree>
    <p:extLst>
      <p:ext uri="{BB962C8B-B14F-4D97-AF65-F5344CB8AC3E}">
        <p14:creationId xmlns:p14="http://schemas.microsoft.com/office/powerpoint/2010/main" val="2827928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预期难度</a:t>
            </a:r>
            <a:endParaRPr lang="zh-CN" altLang="en-US" dirty="0"/>
          </a:p>
        </p:txBody>
      </p:sp>
      <p:sp>
        <p:nvSpPr>
          <p:cNvPr id="3" name="内容占位符 2"/>
          <p:cNvSpPr>
            <a:spLocks noGrp="1"/>
          </p:cNvSpPr>
          <p:nvPr>
            <p:ph idx="1"/>
          </p:nvPr>
        </p:nvSpPr>
        <p:spPr/>
        <p:txBody>
          <a:bodyPr/>
          <a:lstStyle/>
          <a:p>
            <a:r>
              <a:rPr lang="en-US" altLang="zh-CN" dirty="0" smtClean="0"/>
              <a:t>BE&lt;DF&lt;A&lt;C</a:t>
            </a:r>
            <a:endParaRPr lang="zh-CN" altLang="en-US" dirty="0"/>
          </a:p>
        </p:txBody>
      </p:sp>
    </p:spTree>
    <p:extLst>
      <p:ext uri="{BB962C8B-B14F-4D97-AF65-F5344CB8AC3E}">
        <p14:creationId xmlns:p14="http://schemas.microsoft.com/office/powerpoint/2010/main" val="1706475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实际难度</a:t>
            </a:r>
            <a:endParaRPr lang="zh-CN" altLang="en-US" dirty="0"/>
          </a:p>
        </p:txBody>
      </p:sp>
      <p:sp>
        <p:nvSpPr>
          <p:cNvPr id="3" name="内容占位符 2"/>
          <p:cNvSpPr>
            <a:spLocks noGrp="1"/>
          </p:cNvSpPr>
          <p:nvPr>
            <p:ph idx="1"/>
          </p:nvPr>
        </p:nvSpPr>
        <p:spPr/>
        <p:txBody>
          <a:bodyPr/>
          <a:lstStyle/>
          <a:p>
            <a:endParaRPr lang="zh-CN" altLang="en-US"/>
          </a:p>
        </p:txBody>
      </p:sp>
    </p:spTree>
    <p:extLst>
      <p:ext uri="{BB962C8B-B14F-4D97-AF65-F5344CB8AC3E}">
        <p14:creationId xmlns:p14="http://schemas.microsoft.com/office/powerpoint/2010/main" val="2876217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981200" y="332657"/>
            <a:ext cx="8229600" cy="5793507"/>
          </a:xfrm>
        </p:spPr>
        <p:txBody>
          <a:bodyPr/>
          <a:lstStyle/>
          <a:p>
            <a:pPr marL="0" indent="0">
              <a:buNone/>
            </a:pPr>
            <a:r>
              <a:rPr lang="en-US" altLang="zh-CN" dirty="0" err="1" smtClean="0"/>
              <a:t>B.Solitaire</a:t>
            </a:r>
            <a:r>
              <a:rPr lang="zh-CN" altLang="en-US" dirty="0" smtClean="0"/>
              <a:t>题目</a:t>
            </a:r>
            <a:r>
              <a:rPr lang="zh-CN" altLang="en-US" dirty="0" smtClean="0"/>
              <a:t>大意：</a:t>
            </a:r>
            <a:endParaRPr lang="en-US" altLang="zh-CN" dirty="0" smtClean="0"/>
          </a:p>
          <a:p>
            <a:pPr marL="0" indent="0">
              <a:buNone/>
            </a:pPr>
            <a:r>
              <a:rPr lang="zh-CN" altLang="en-US" dirty="0" smtClean="0"/>
              <a:t>给一个</a:t>
            </a:r>
            <a:r>
              <a:rPr lang="en-US" altLang="zh-CN" dirty="0"/>
              <a:t> </a:t>
            </a:r>
            <a:r>
              <a:rPr lang="en-US" altLang="zh-CN" dirty="0" smtClean="0"/>
              <a:t>N </a:t>
            </a:r>
            <a:r>
              <a:rPr lang="zh-CN" altLang="en-US" dirty="0" smtClean="0"/>
              <a:t>张牌的牌堆和 </a:t>
            </a:r>
            <a:r>
              <a:rPr lang="en-US" altLang="zh-CN" dirty="0" smtClean="0"/>
              <a:t>M </a:t>
            </a:r>
            <a:r>
              <a:rPr lang="zh-CN" altLang="en-US" dirty="0" smtClean="0"/>
              <a:t>个栈，将所有牌分花色按从小到大的顺序入栈。数组只允许顺序遍历。询问最少需要的遍历次数</a:t>
            </a:r>
            <a:endParaRPr lang="en-US" altLang="zh-CN" dirty="0" smtClean="0"/>
          </a:p>
          <a:p>
            <a:pPr marL="0" indent="0">
              <a:buNone/>
            </a:pPr>
            <a:r>
              <a:rPr lang="zh-CN" altLang="en-US" dirty="0"/>
              <a:t>数据</a:t>
            </a:r>
            <a:r>
              <a:rPr lang="zh-CN" altLang="en-US" dirty="0" smtClean="0"/>
              <a:t>范围 </a:t>
            </a:r>
            <a:r>
              <a:rPr lang="en-US" altLang="zh-CN" dirty="0" smtClean="0"/>
              <a:t>1 &lt;= M, N &lt;= 10^6</a:t>
            </a:r>
          </a:p>
          <a:p>
            <a:pPr marL="0" indent="0">
              <a:buNone/>
            </a:pPr>
            <a:endParaRPr lang="en-US" altLang="zh-CN" dirty="0"/>
          </a:p>
        </p:txBody>
      </p:sp>
    </p:spTree>
    <p:extLst>
      <p:ext uri="{BB962C8B-B14F-4D97-AF65-F5344CB8AC3E}">
        <p14:creationId xmlns:p14="http://schemas.microsoft.com/office/powerpoint/2010/main" val="6628040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981200" y="332657"/>
            <a:ext cx="8229600" cy="5793507"/>
          </a:xfrm>
        </p:spPr>
        <p:txBody>
          <a:bodyPr/>
          <a:lstStyle/>
          <a:p>
            <a:pPr marL="0" indent="0">
              <a:buNone/>
            </a:pPr>
            <a:r>
              <a:rPr lang="en-US" altLang="zh-CN" dirty="0" err="1"/>
              <a:t>B.Solitaire</a:t>
            </a:r>
            <a:r>
              <a:rPr lang="zh-CN" altLang="en-US" dirty="0" smtClean="0"/>
              <a:t>题解</a:t>
            </a:r>
            <a:r>
              <a:rPr lang="zh-CN" altLang="en-US" dirty="0" smtClean="0"/>
              <a:t>：</a:t>
            </a:r>
            <a:endParaRPr lang="en-US" altLang="zh-CN" dirty="0" smtClean="0"/>
          </a:p>
          <a:p>
            <a:pPr marL="0" indent="0">
              <a:buNone/>
            </a:pPr>
            <a:r>
              <a:rPr lang="zh-CN" altLang="en-US" dirty="0"/>
              <a:t>签到</a:t>
            </a:r>
            <a:r>
              <a:rPr lang="zh-CN" altLang="en-US" dirty="0" smtClean="0"/>
              <a:t>题</a:t>
            </a:r>
            <a:endParaRPr lang="en-US" altLang="zh-CN" dirty="0" smtClean="0"/>
          </a:p>
          <a:p>
            <a:pPr marL="0" indent="0">
              <a:buNone/>
            </a:pPr>
            <a:r>
              <a:rPr lang="zh-CN" altLang="en-US" dirty="0" smtClean="0"/>
              <a:t>对每种花色开一个数组，</a:t>
            </a:r>
            <a:r>
              <a:rPr lang="en-US" altLang="zh-CN" dirty="0" smtClean="0"/>
              <a:t>a[</a:t>
            </a:r>
            <a:r>
              <a:rPr lang="en-US" altLang="zh-CN" dirty="0" err="1" smtClean="0"/>
              <a:t>i</a:t>
            </a:r>
            <a:r>
              <a:rPr lang="en-US" altLang="zh-CN" dirty="0" smtClean="0"/>
              <a:t>]</a:t>
            </a:r>
            <a:r>
              <a:rPr lang="zh-CN" altLang="en-US" dirty="0" smtClean="0"/>
              <a:t>记录一下牌点为 </a:t>
            </a:r>
            <a:r>
              <a:rPr lang="en-US" altLang="zh-CN" dirty="0" err="1" smtClean="0"/>
              <a:t>i</a:t>
            </a:r>
            <a:r>
              <a:rPr lang="en-US" altLang="zh-CN" dirty="0" smtClean="0"/>
              <a:t> </a:t>
            </a:r>
            <a:r>
              <a:rPr lang="zh-CN" altLang="en-US" dirty="0" smtClean="0"/>
              <a:t>的牌在牌堆中出现的位置。</a:t>
            </a:r>
            <a:endParaRPr lang="en-US" altLang="zh-CN" dirty="0" smtClean="0"/>
          </a:p>
          <a:p>
            <a:pPr marL="0" indent="0">
              <a:buNone/>
            </a:pPr>
            <a:r>
              <a:rPr lang="zh-CN" altLang="en-US" dirty="0" smtClean="0"/>
              <a:t>然后从头到尾扫一遍，统计上升序列数量。</a:t>
            </a:r>
            <a:endParaRPr lang="en-US" altLang="zh-CN" dirty="0" smtClean="0"/>
          </a:p>
          <a:p>
            <a:pPr marL="0" indent="0">
              <a:buNone/>
            </a:pPr>
            <a:r>
              <a:rPr lang="zh-CN" altLang="en-US" dirty="0" smtClean="0"/>
              <a:t>最后所有花色取一个 </a:t>
            </a:r>
            <a:r>
              <a:rPr lang="en-US" altLang="zh-CN" dirty="0" smtClean="0"/>
              <a:t>Max </a:t>
            </a:r>
            <a:r>
              <a:rPr lang="zh-CN" altLang="en-US" dirty="0" smtClean="0"/>
              <a:t>即可</a:t>
            </a:r>
            <a:endParaRPr lang="en-US" altLang="zh-CN" dirty="0" smtClean="0"/>
          </a:p>
          <a:p>
            <a:pPr marL="0" indent="0">
              <a:buNone/>
            </a:pPr>
            <a:r>
              <a:rPr lang="zh-CN" altLang="en-US" dirty="0" smtClean="0"/>
              <a:t>复杂度 </a:t>
            </a:r>
            <a:r>
              <a:rPr lang="en-US" altLang="zh-CN" dirty="0" smtClean="0"/>
              <a:t>O(n)</a:t>
            </a:r>
          </a:p>
        </p:txBody>
      </p:sp>
    </p:spTree>
    <p:extLst>
      <p:ext uri="{BB962C8B-B14F-4D97-AF65-F5344CB8AC3E}">
        <p14:creationId xmlns:p14="http://schemas.microsoft.com/office/powerpoint/2010/main" val="3077632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E.</a:t>
            </a:r>
            <a:r>
              <a:rPr lang="en-US" altLang="zh-CN" dirty="0"/>
              <a:t> One plus</a:t>
            </a:r>
            <a:endParaRPr lang="zh-CN" altLang="en-US" dirty="0"/>
          </a:p>
        </p:txBody>
      </p:sp>
      <p:sp>
        <p:nvSpPr>
          <p:cNvPr id="3" name="内容占位符 2"/>
          <p:cNvSpPr>
            <a:spLocks noGrp="1"/>
          </p:cNvSpPr>
          <p:nvPr>
            <p:ph idx="1"/>
          </p:nvPr>
        </p:nvSpPr>
        <p:spPr/>
        <p:txBody>
          <a:bodyPr/>
          <a:lstStyle/>
          <a:p>
            <a:r>
              <a:rPr lang="zh-CN" altLang="en-US" dirty="0" smtClean="0"/>
              <a:t>给定一个数字，用</a:t>
            </a:r>
            <a:r>
              <a:rPr lang="en-US" altLang="zh-CN" dirty="0" smtClean="0"/>
              <a:t>+,*,(,),1</a:t>
            </a:r>
            <a:r>
              <a:rPr lang="zh-CN" altLang="en-US" dirty="0" smtClean="0"/>
              <a:t>来表示</a:t>
            </a:r>
            <a:endParaRPr lang="en-US" altLang="zh-CN" dirty="0" smtClean="0"/>
          </a:p>
          <a:p>
            <a:r>
              <a:rPr lang="zh-CN" altLang="en-US" dirty="0" smtClean="0"/>
              <a:t>问最少需要的</a:t>
            </a:r>
            <a:r>
              <a:rPr lang="en-US" altLang="zh-CN" dirty="0" smtClean="0"/>
              <a:t>1</a:t>
            </a:r>
            <a:endParaRPr lang="zh-CN" altLang="en-US" dirty="0"/>
          </a:p>
        </p:txBody>
      </p:sp>
    </p:spTree>
    <p:extLst>
      <p:ext uri="{BB962C8B-B14F-4D97-AF65-F5344CB8AC3E}">
        <p14:creationId xmlns:p14="http://schemas.microsoft.com/office/powerpoint/2010/main" val="269160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E. One plus</a:t>
            </a:r>
            <a:endParaRPr lang="zh-CN" altLang="en-US" dirty="0"/>
          </a:p>
        </p:txBody>
      </p:sp>
      <p:sp>
        <p:nvSpPr>
          <p:cNvPr id="3" name="内容占位符 2"/>
          <p:cNvSpPr>
            <a:spLocks noGrp="1"/>
          </p:cNvSpPr>
          <p:nvPr>
            <p:ph idx="1"/>
          </p:nvPr>
        </p:nvSpPr>
        <p:spPr/>
        <p:txBody>
          <a:bodyPr/>
          <a:lstStyle/>
          <a:p>
            <a:r>
              <a:rPr lang="en-US" altLang="zh-CN" dirty="0">
                <a:hlinkClick r:id="rId2"/>
              </a:rPr>
              <a:t>http://</a:t>
            </a:r>
            <a:r>
              <a:rPr lang="en-US" altLang="zh-CN" dirty="0" smtClean="0">
                <a:hlinkClick r:id="rId2"/>
              </a:rPr>
              <a:t>oeis.org/A005245</a:t>
            </a:r>
            <a:endParaRPr lang="en-US" altLang="zh-CN" dirty="0" smtClean="0"/>
          </a:p>
          <a:p>
            <a:r>
              <a:rPr lang="zh-CN" altLang="en-US" dirty="0"/>
              <a:t>对于式子</a:t>
            </a:r>
            <a:r>
              <a:rPr lang="en-US" altLang="zh-CN" dirty="0"/>
              <a:t>f(p)=f(p-1)+1</a:t>
            </a:r>
            <a:r>
              <a:rPr lang="zh-CN" altLang="en-US" dirty="0"/>
              <a:t>（</a:t>
            </a:r>
            <a:r>
              <a:rPr lang="en-US" altLang="zh-CN" dirty="0"/>
              <a:t>p</a:t>
            </a:r>
            <a:r>
              <a:rPr lang="zh-CN" altLang="en-US" dirty="0"/>
              <a:t>为素数）</a:t>
            </a:r>
            <a:r>
              <a:rPr lang="zh-CN" altLang="en-US" dirty="0"/>
              <a:t/>
            </a:r>
            <a:br>
              <a:rPr lang="zh-CN" altLang="en-US" dirty="0"/>
            </a:br>
            <a:r>
              <a:rPr lang="zh-CN" altLang="en-US" dirty="0"/>
              <a:t>这个式子的最小的反例为</a:t>
            </a:r>
            <a:r>
              <a:rPr lang="en-US" altLang="zh-CN" dirty="0"/>
              <a:t>353942783(</a:t>
            </a:r>
            <a:r>
              <a:rPr lang="en-US" altLang="zh-CN" dirty="0">
                <a:hlinkClick r:id="rId3"/>
              </a:rPr>
              <a:t>http://oeis.org/A189125</a:t>
            </a:r>
            <a:r>
              <a:rPr lang="en-US" altLang="zh-CN" dirty="0" smtClean="0"/>
              <a:t>)</a:t>
            </a:r>
          </a:p>
          <a:p>
            <a:r>
              <a:rPr lang="zh-CN" altLang="en-US" dirty="0" smtClean="0"/>
              <a:t>然后合数枚举因子就好了（感觉一下）</a:t>
            </a:r>
            <a:endParaRPr lang="en-US" altLang="zh-CN" dirty="0"/>
          </a:p>
          <a:p>
            <a:endParaRPr lang="en-US" altLang="zh-CN" dirty="0" smtClean="0"/>
          </a:p>
          <a:p>
            <a:r>
              <a:rPr lang="zh-CN" altLang="en-US" dirty="0" smtClean="0"/>
              <a:t>和暴力对拍没有产生错误</a:t>
            </a:r>
            <a:r>
              <a:rPr lang="en-US" altLang="zh-CN" dirty="0" smtClean="0"/>
              <a:t>= =</a:t>
            </a:r>
          </a:p>
        </p:txBody>
      </p:sp>
    </p:spTree>
    <p:extLst>
      <p:ext uri="{BB962C8B-B14F-4D97-AF65-F5344CB8AC3E}">
        <p14:creationId xmlns:p14="http://schemas.microsoft.com/office/powerpoint/2010/main" val="1419313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err="1"/>
              <a:t>D.Link</a:t>
            </a:r>
            <a:r>
              <a:rPr kumimoji="1" lang="en-US" altLang="zh-CN" dirty="0"/>
              <a:t> Cut Tree</a:t>
            </a:r>
            <a:endParaRPr lang="zh-CN" altLang="en-US" dirty="0"/>
          </a:p>
        </p:txBody>
      </p:sp>
      <p:sp>
        <p:nvSpPr>
          <p:cNvPr id="3" name="内容占位符 2"/>
          <p:cNvSpPr>
            <a:spLocks noGrp="1"/>
          </p:cNvSpPr>
          <p:nvPr>
            <p:ph idx="1"/>
          </p:nvPr>
        </p:nvSpPr>
        <p:spPr/>
        <p:txBody>
          <a:bodyPr/>
          <a:lstStyle/>
          <a:p>
            <a:r>
              <a:rPr lang="zh-CN" altLang="en-US" dirty="0"/>
              <a:t>给一个</a:t>
            </a:r>
            <a:r>
              <a:rPr lang="en-US" altLang="zh-CN" dirty="0"/>
              <a:t>n</a:t>
            </a:r>
            <a:r>
              <a:rPr lang="zh-CN" altLang="en-US" dirty="0"/>
              <a:t>个节点的树，每个节点有一个编号。</a:t>
            </a:r>
            <a:r>
              <a:rPr lang="zh-CN" altLang="en-US" dirty="0"/>
              <a:t/>
            </a:r>
            <a:br>
              <a:rPr lang="zh-CN" altLang="en-US" dirty="0"/>
            </a:br>
            <a:r>
              <a:rPr lang="en-US" altLang="zh-CN" dirty="0"/>
              <a:t>q</a:t>
            </a:r>
            <a:r>
              <a:rPr lang="zh-CN" altLang="en-US" dirty="0"/>
              <a:t>组询问。每次询问编号范围在</a:t>
            </a:r>
            <a:r>
              <a:rPr lang="en-US" altLang="zh-CN" dirty="0"/>
              <a:t>[l, r]</a:t>
            </a:r>
            <a:r>
              <a:rPr lang="zh-CN" altLang="en-US" dirty="0"/>
              <a:t>之间的节点形成的联通块的数量。</a:t>
            </a:r>
            <a:r>
              <a:rPr lang="zh-CN" altLang="en-US" dirty="0"/>
              <a:t/>
            </a:r>
            <a:br>
              <a:rPr lang="zh-CN" altLang="en-US" dirty="0"/>
            </a:br>
            <a:r>
              <a:rPr lang="zh-CN" altLang="en-US" dirty="0"/>
              <a:t>允许离线。</a:t>
            </a:r>
            <a:r>
              <a:rPr lang="zh-CN" altLang="en-US" dirty="0"/>
              <a:t/>
            </a:r>
            <a:br>
              <a:rPr lang="zh-CN" altLang="en-US" dirty="0"/>
            </a:br>
            <a:r>
              <a:rPr lang="en-US" altLang="zh-CN" dirty="0"/>
              <a:t>n, q &lt;= </a:t>
            </a:r>
            <a:r>
              <a:rPr lang="en-US" altLang="zh-CN" dirty="0" smtClean="0"/>
              <a:t>200000</a:t>
            </a:r>
          </a:p>
          <a:p>
            <a:endParaRPr lang="en-US" altLang="zh-CN" dirty="0"/>
          </a:p>
          <a:p>
            <a:pPr marL="0" indent="0">
              <a:buNone/>
            </a:pPr>
            <a:endParaRPr lang="zh-CN" altLang="en-US" dirty="0"/>
          </a:p>
        </p:txBody>
      </p:sp>
    </p:spTree>
    <p:extLst>
      <p:ext uri="{BB962C8B-B14F-4D97-AF65-F5344CB8AC3E}">
        <p14:creationId xmlns:p14="http://schemas.microsoft.com/office/powerpoint/2010/main" val="3953966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err="1" smtClean="0"/>
              <a:t>D.Link</a:t>
            </a:r>
            <a:r>
              <a:rPr kumimoji="1" lang="en-US" altLang="zh-CN" dirty="0" smtClean="0"/>
              <a:t> </a:t>
            </a:r>
            <a:r>
              <a:rPr kumimoji="1" lang="en-US" altLang="zh-CN" dirty="0" smtClean="0"/>
              <a:t>Cut Tree</a:t>
            </a:r>
            <a:endParaRPr kumimoji="1" lang="zh-CN" altLang="en-US" dirty="0"/>
          </a:p>
        </p:txBody>
      </p:sp>
      <p:sp>
        <p:nvSpPr>
          <p:cNvPr id="3" name="内容占位符 2"/>
          <p:cNvSpPr>
            <a:spLocks noGrp="1"/>
          </p:cNvSpPr>
          <p:nvPr>
            <p:ph idx="1"/>
          </p:nvPr>
        </p:nvSpPr>
        <p:spPr>
          <a:xfrm>
            <a:off x="838200" y="1825624"/>
            <a:ext cx="10515600" cy="4575175"/>
          </a:xfrm>
        </p:spPr>
        <p:txBody>
          <a:bodyPr/>
          <a:lstStyle/>
          <a:p>
            <a:r>
              <a:rPr kumimoji="1" lang="zh-CN" altLang="en-US" dirty="0" smtClean="0"/>
              <a:t>题目解法与标题完全无关。</a:t>
            </a:r>
          </a:p>
          <a:p>
            <a:r>
              <a:rPr kumimoji="1" lang="zh-CN" altLang="en-US" dirty="0" smtClean="0"/>
              <a:t>由于是一棵树，所以在一个点集中加入一条边不会成环。</a:t>
            </a:r>
          </a:p>
          <a:p>
            <a:r>
              <a:rPr kumimoji="1" lang="zh-CN" altLang="en-US" dirty="0" smtClean="0"/>
              <a:t>因此对于一个大小为</a:t>
            </a:r>
            <a:r>
              <a:rPr kumimoji="1" lang="en-US" altLang="zh-CN" dirty="0" smtClean="0"/>
              <a:t>n</a:t>
            </a:r>
            <a:r>
              <a:rPr kumimoji="1" lang="zh-CN" altLang="en-US" dirty="0" smtClean="0"/>
              <a:t>的点集，若该点集中有</a:t>
            </a:r>
            <a:r>
              <a:rPr kumimoji="1" lang="en-US" altLang="zh-CN" dirty="0" smtClean="0"/>
              <a:t>m</a:t>
            </a:r>
            <a:r>
              <a:rPr kumimoji="1" lang="zh-CN" altLang="en-US" dirty="0" smtClean="0"/>
              <a:t>条边，则连通块个数位</a:t>
            </a:r>
            <a:r>
              <a:rPr kumimoji="1" lang="en-US" altLang="zh-CN" dirty="0" smtClean="0"/>
              <a:t>n-m</a:t>
            </a:r>
            <a:r>
              <a:rPr kumimoji="1" lang="zh-CN" altLang="en-US" dirty="0" smtClean="0"/>
              <a:t>。问题变为询问</a:t>
            </a:r>
            <a:r>
              <a:rPr kumimoji="1" lang="en-US" altLang="zh-CN" dirty="0" smtClean="0"/>
              <a:t>[</a:t>
            </a:r>
            <a:r>
              <a:rPr kumimoji="1" lang="en-US" altLang="zh-CN" dirty="0" err="1" smtClean="0"/>
              <a:t>l,r</a:t>
            </a:r>
            <a:r>
              <a:rPr kumimoji="1" lang="en-US" altLang="zh-CN" dirty="0" smtClean="0"/>
              <a:t>]</a:t>
            </a:r>
            <a:r>
              <a:rPr kumimoji="1" lang="zh-CN" altLang="en-US" dirty="0" smtClean="0"/>
              <a:t>中有几条边。</a:t>
            </a:r>
          </a:p>
          <a:p>
            <a:r>
              <a:rPr kumimoji="1" lang="zh-CN" altLang="en-US" dirty="0" smtClean="0"/>
              <a:t>考虑离线。每条边用</a:t>
            </a:r>
            <a:r>
              <a:rPr kumimoji="1" lang="en-US" altLang="zh-CN" dirty="0" smtClean="0"/>
              <a:t>(</a:t>
            </a:r>
            <a:r>
              <a:rPr kumimoji="1" lang="en-US" altLang="zh-CN" dirty="0" err="1" smtClean="0"/>
              <a:t>u,v</a:t>
            </a:r>
            <a:r>
              <a:rPr kumimoji="1" lang="en-US" altLang="zh-CN" dirty="0" smtClean="0"/>
              <a:t>)</a:t>
            </a:r>
            <a:r>
              <a:rPr kumimoji="1" lang="zh-CN" altLang="en-US" dirty="0" smtClean="0"/>
              <a:t>表示，保证</a:t>
            </a:r>
            <a:r>
              <a:rPr kumimoji="1" lang="en-US" altLang="zh-CN" dirty="0" smtClean="0"/>
              <a:t>u&lt;v</a:t>
            </a:r>
            <a:r>
              <a:rPr kumimoji="1" lang="zh-CN" altLang="en-US" dirty="0" smtClean="0"/>
              <a:t>！对</a:t>
            </a:r>
            <a:r>
              <a:rPr kumimoji="1" lang="en-US" altLang="zh-CN" dirty="0" smtClean="0"/>
              <a:t>v</a:t>
            </a:r>
            <a:r>
              <a:rPr kumimoji="1" lang="zh-CN" altLang="en-US" dirty="0" smtClean="0"/>
              <a:t>用树状数组作动态前缀和。初始时将每条边的</a:t>
            </a:r>
            <a:r>
              <a:rPr kumimoji="1" lang="en-US" altLang="zh-CN" dirty="0" smtClean="0"/>
              <a:t>v</a:t>
            </a:r>
            <a:r>
              <a:rPr kumimoji="1" lang="zh-CN" altLang="en-US" dirty="0" smtClean="0"/>
              <a:t>都加入。</a:t>
            </a:r>
          </a:p>
          <a:p>
            <a:r>
              <a:rPr kumimoji="1" lang="zh-CN" altLang="en-US" dirty="0" smtClean="0"/>
              <a:t>将所有的询问以</a:t>
            </a:r>
            <a:r>
              <a:rPr kumimoji="1" lang="en-US" altLang="zh-CN" dirty="0" smtClean="0"/>
              <a:t>l</a:t>
            </a:r>
            <a:r>
              <a:rPr kumimoji="1" lang="zh-CN" altLang="en-US" dirty="0" smtClean="0"/>
              <a:t>为第一关键字排序。记录</a:t>
            </a:r>
            <a:r>
              <a:rPr kumimoji="1" lang="en-US" altLang="zh-CN" dirty="0" smtClean="0"/>
              <a:t>last</a:t>
            </a:r>
            <a:r>
              <a:rPr kumimoji="1" lang="zh-CN" altLang="en-US" dirty="0" smtClean="0"/>
              <a:t>表示在做到排序后的第</a:t>
            </a:r>
            <a:r>
              <a:rPr kumimoji="1" lang="en-US" altLang="zh-CN" dirty="0" err="1" smtClean="0"/>
              <a:t>i</a:t>
            </a:r>
            <a:r>
              <a:rPr kumimoji="1" lang="zh-CN" altLang="en-US" dirty="0" smtClean="0"/>
              <a:t>个询问前，最大的</a:t>
            </a:r>
            <a:r>
              <a:rPr kumimoji="1" lang="en-US" altLang="zh-CN" dirty="0" smtClean="0"/>
              <a:t>l</a:t>
            </a:r>
            <a:r>
              <a:rPr kumimoji="1" lang="zh-CN" altLang="en-US" dirty="0" smtClean="0"/>
              <a:t>是多少。在</a:t>
            </a:r>
            <a:r>
              <a:rPr kumimoji="1" lang="en-US" altLang="zh-CN" dirty="0" smtClean="0"/>
              <a:t>query</a:t>
            </a:r>
            <a:r>
              <a:rPr kumimoji="1" lang="zh-CN" altLang="en-US" dirty="0" smtClean="0"/>
              <a:t>前先将以</a:t>
            </a:r>
            <a:r>
              <a:rPr kumimoji="1" lang="en-US" altLang="zh-CN" dirty="0" smtClean="0"/>
              <a:t>last</a:t>
            </a:r>
            <a:r>
              <a:rPr kumimoji="1" lang="zh-CN" altLang="en-US" dirty="0" smtClean="0"/>
              <a:t> ～ </a:t>
            </a:r>
            <a:r>
              <a:rPr kumimoji="1" lang="en-US" altLang="zh-CN" dirty="0" smtClean="0"/>
              <a:t>l[</a:t>
            </a:r>
            <a:r>
              <a:rPr kumimoji="1" lang="en-US" altLang="zh-CN" dirty="0" err="1" smtClean="0"/>
              <a:t>i</a:t>
            </a:r>
            <a:r>
              <a:rPr kumimoji="1" lang="en-US" altLang="zh-CN" dirty="0" smtClean="0"/>
              <a:t>]-1</a:t>
            </a:r>
            <a:r>
              <a:rPr kumimoji="1" lang="zh-CN" altLang="en-US" dirty="0" smtClean="0"/>
              <a:t>这些点为</a:t>
            </a:r>
            <a:r>
              <a:rPr kumimoji="1" lang="en-US" altLang="zh-CN" dirty="0" smtClean="0"/>
              <a:t>u</a:t>
            </a:r>
            <a:r>
              <a:rPr kumimoji="1" lang="zh-CN" altLang="en-US" dirty="0" smtClean="0"/>
              <a:t>的边对应的</a:t>
            </a:r>
            <a:r>
              <a:rPr kumimoji="1" lang="en-US" altLang="zh-CN" dirty="0" smtClean="0"/>
              <a:t>v</a:t>
            </a:r>
            <a:r>
              <a:rPr kumimoji="1" lang="zh-CN" altLang="en-US" dirty="0" smtClean="0"/>
              <a:t>，在树状数组中去除。</a:t>
            </a:r>
          </a:p>
          <a:p>
            <a:r>
              <a:rPr kumimoji="1" lang="zh-CN" altLang="en-US" dirty="0" smtClean="0"/>
              <a:t>答案就是</a:t>
            </a:r>
            <a:r>
              <a:rPr kumimoji="1" lang="en-US" altLang="zh-CN" dirty="0" smtClean="0"/>
              <a:t>query(r)-query(l)</a:t>
            </a:r>
            <a:endParaRPr kumimoji="1" lang="zh-CN" altLang="en-US" dirty="0" smtClean="0"/>
          </a:p>
          <a:p>
            <a:endParaRPr kumimoji="1" lang="zh-CN" altLang="en-US" dirty="0"/>
          </a:p>
        </p:txBody>
      </p:sp>
    </p:spTree>
    <p:extLst>
      <p:ext uri="{BB962C8B-B14F-4D97-AF65-F5344CB8AC3E}">
        <p14:creationId xmlns:p14="http://schemas.microsoft.com/office/powerpoint/2010/main" val="1442872092"/>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186</TotalTime>
  <Words>654</Words>
  <Application>Microsoft Office PowerPoint</Application>
  <PresentationFormat>宽屏</PresentationFormat>
  <Paragraphs>54</Paragraphs>
  <Slides>15</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15</vt:i4>
      </vt:variant>
    </vt:vector>
  </HeadingPairs>
  <TitlesOfParts>
    <vt:vector size="20" baseType="lpstr">
      <vt:lpstr>宋体</vt:lpstr>
      <vt:lpstr>Arial</vt:lpstr>
      <vt:lpstr>Calibri</vt:lpstr>
      <vt:lpstr>Calibri Light</vt:lpstr>
      <vt:lpstr>Office 主题</vt:lpstr>
      <vt:lpstr>Contest 8 by Artorias</vt:lpstr>
      <vt:lpstr>预期难度</vt:lpstr>
      <vt:lpstr>实际难度</vt:lpstr>
      <vt:lpstr>PowerPoint 演示文稿</vt:lpstr>
      <vt:lpstr>PowerPoint 演示文稿</vt:lpstr>
      <vt:lpstr>E. One plus</vt:lpstr>
      <vt:lpstr>E. One plus</vt:lpstr>
      <vt:lpstr>D.Link Cut Tree</vt:lpstr>
      <vt:lpstr>D.Link Cut Tree</vt:lpstr>
      <vt:lpstr>A. Guns</vt:lpstr>
      <vt:lpstr>A. Guns</vt:lpstr>
      <vt:lpstr>F.Map</vt:lpstr>
      <vt:lpstr>F.Map</vt:lpstr>
      <vt:lpstr>C.Perfect Arrays</vt:lpstr>
      <vt:lpstr>C.Perfect Arrays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Link Cut Tree</dc:title>
  <dc:creator>王宇晗</dc:creator>
  <cp:lastModifiedBy>王禹程</cp:lastModifiedBy>
  <cp:revision>23</cp:revision>
  <dcterms:created xsi:type="dcterms:W3CDTF">2017-07-30T15:01:20Z</dcterms:created>
  <dcterms:modified xsi:type="dcterms:W3CDTF">2017-07-31T03:35:10Z</dcterms:modified>
</cp:coreProperties>
</file>