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74" r:id="rId6"/>
    <p:sldId id="275" r:id="rId7"/>
    <p:sldId id="260" r:id="rId8"/>
    <p:sldId id="261" r:id="rId9"/>
    <p:sldId id="276" r:id="rId10"/>
    <p:sldId id="277" r:id="rId11"/>
    <p:sldId id="278" r:id="rId12"/>
    <p:sldId id="279" r:id="rId13"/>
    <p:sldId id="280" r:id="rId14"/>
    <p:sldId id="290" r:id="rId15"/>
    <p:sldId id="284" r:id="rId16"/>
    <p:sldId id="285" r:id="rId17"/>
    <p:sldId id="282" r:id="rId18"/>
    <p:sldId id="286" r:id="rId19"/>
    <p:sldId id="270" r:id="rId20"/>
    <p:sldId id="271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Mari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/>
              <a:t>平面上</a:t>
            </a:r>
            <a:r>
              <a:rPr lang="en-US" altLang="zh-CN"/>
              <a:t>n</a:t>
            </a:r>
            <a:r>
              <a:rPr lang="zh-CN" altLang="en-US"/>
              <a:t>个点，要给他们黑白染色，使得不同颜色的点之间的最近距离最远。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n &lt;= 20000</a:t>
            </a:r>
            <a:endParaRPr lang="en-US" altLang="zh-C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Mari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endParaRPr lang="en-US" altLang="zh-CN"/>
          </a:p>
          <a:p>
            <a:r>
              <a:rPr lang="zh-CN" altLang="en-US"/>
              <a:t>二分答案 </a:t>
            </a:r>
            <a:r>
              <a:rPr lang="en-US" altLang="zh-CN"/>
              <a:t>+ </a:t>
            </a:r>
            <a:r>
              <a:rPr lang="zh-CN" altLang="en-US"/>
              <a:t>二分图判定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O(n^2log n) ?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zh-CN" altLang="en-US"/>
              <a:t>边数其实是</a:t>
            </a:r>
            <a:r>
              <a:rPr lang="en-US" altLang="zh-CN"/>
              <a:t>O(n)</a:t>
            </a:r>
            <a:r>
              <a:rPr lang="zh-CN" altLang="en-US"/>
              <a:t>的，只要</a:t>
            </a:r>
            <a:r>
              <a:rPr lang="en-US" altLang="zh-CN"/>
              <a:t>O(nlogn)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r>
              <a:rPr lang="zh-CN" altLang="en-US"/>
              <a:t>答案为</a:t>
            </a:r>
            <a:r>
              <a:rPr lang="en-US" altLang="zh-CN"/>
              <a:t>L</a:t>
            </a:r>
            <a:r>
              <a:rPr lang="zh-CN" altLang="en-US"/>
              <a:t>的时候，一个</a:t>
            </a:r>
            <a:r>
              <a:rPr lang="en-US" altLang="zh-CN"/>
              <a:t>L*L</a:t>
            </a:r>
            <a:r>
              <a:rPr lang="zh-CN" altLang="en-US"/>
              <a:t>的正方形内最多只能放</a:t>
            </a:r>
            <a:r>
              <a:rPr lang="en-US" altLang="zh-CN"/>
              <a:t>6</a:t>
            </a:r>
            <a:r>
              <a:rPr lang="zh-CN" altLang="en-US"/>
              <a:t>个点</a:t>
            </a:r>
            <a:endParaRPr lang="zh-CN" altLang="en-US"/>
          </a:p>
          <a:p>
            <a:r>
              <a:rPr lang="zh-CN" altLang="en-US"/>
              <a:t>否则一定不是二分图</a:t>
            </a:r>
            <a:endParaRPr lang="zh-CN" altLang="en-US"/>
          </a:p>
        </p:txBody>
      </p:sp>
      <p:pic>
        <p:nvPicPr>
          <p:cNvPr id="2" name="图片 1" descr="04_X7V33Q]{2S$V8OBN0GG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91325" y="1619885"/>
            <a:ext cx="4127500" cy="410146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Riko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64540" y="1490980"/>
            <a:ext cx="106394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@lzw4896s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Riko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64540" y="1490980"/>
            <a:ext cx="1063942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sf</a:t>
            </a:r>
            <a:r>
              <a:rPr lang="zh-CN" altLang="en-US"/>
              <a:t>哥哥的题解：</a:t>
            </a:r>
            <a:endParaRPr lang="zh-CN" altLang="en-US"/>
          </a:p>
          <a:p>
            <a:endParaRPr lang="en-US"/>
          </a:p>
          <a:p>
            <a:r>
              <a:rPr lang="en-US"/>
              <a:t>考虑将单个询问划分为log段。注意到M可以通过复制自身并取反来构造，对于任意t，M序列的[t*2^k,(t+1)*2^k)都是和[0,2^k)相同或者是取反的结果（取反与否只需快速检查A_{t*2^k}）。可以将询问划分为符合这一性质的段。段的大小在划分过程前半部分受到y的最低非0位的限制，在后半部分则受到k的大小的限制。使用倍增方法在O(nlogn)时间内预处理出f(i,j)=\sum_{k=0}^{2^k-1}(A_{i+k}*M_{k})。O(nlogn+qlogn)。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Ruby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给</a:t>
            </a:r>
            <a:r>
              <a:rPr lang="en-US" altLang="zh-CN"/>
              <a:t>n</a:t>
            </a:r>
            <a:r>
              <a:rPr lang="zh-CN" altLang="en-US"/>
              <a:t>个</a:t>
            </a:r>
            <a:r>
              <a:rPr lang="en-US" altLang="zh-CN"/>
              <a:t>1~30</a:t>
            </a:r>
            <a:r>
              <a:rPr lang="zh-CN" altLang="en-US"/>
              <a:t>的数，每次取两个做 加 </a:t>
            </a:r>
            <a:r>
              <a:rPr lang="en-US" altLang="zh-CN"/>
              <a:t>|</a:t>
            </a:r>
            <a:r>
              <a:rPr lang="zh-CN" altLang="en-US"/>
              <a:t>减</a:t>
            </a:r>
            <a:r>
              <a:rPr lang="en-US" altLang="zh-CN"/>
              <a:t>|</a:t>
            </a:r>
            <a:r>
              <a:rPr lang="zh-CN" altLang="en-US"/>
              <a:t> 乘。问最小能得到多少？</a:t>
            </a:r>
            <a:endParaRPr lang="en-US" altLang="zh-C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Ruby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暴搜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1. </a:t>
            </a:r>
            <a:r>
              <a:rPr lang="zh-CN" altLang="en-US"/>
              <a:t>有重复的数字</a:t>
            </a:r>
            <a:r>
              <a:rPr lang="en-US" altLang="zh-CN"/>
              <a:t>(</a:t>
            </a:r>
            <a:r>
              <a:rPr lang="zh-CN" altLang="en-US"/>
              <a:t>包括</a:t>
            </a:r>
            <a:r>
              <a:rPr lang="en-US" altLang="zh-CN"/>
              <a:t>n&gt;=30)</a:t>
            </a:r>
            <a:r>
              <a:rPr lang="zh-CN" altLang="en-US"/>
              <a:t>，答案是</a:t>
            </a:r>
            <a:r>
              <a:rPr lang="en-US" altLang="zh-CN"/>
              <a:t>0</a:t>
            </a:r>
            <a:r>
              <a:rPr lang="zh-CN" altLang="en-US"/>
              <a:t>。现在 </a:t>
            </a:r>
            <a:r>
              <a:rPr lang="en-US" altLang="zh-CN"/>
              <a:t>n &lt;= 30 </a:t>
            </a:r>
            <a:r>
              <a:rPr lang="zh-CN" altLang="en-US"/>
              <a:t>了</a:t>
            </a:r>
            <a:endParaRPr lang="zh-CN" altLang="en-US"/>
          </a:p>
          <a:p>
            <a:r>
              <a:rPr lang="en-US" altLang="zh-CN"/>
              <a:t>2. (1, 30), (2,29), (3,28), ... (15, 16) </a:t>
            </a:r>
            <a:r>
              <a:rPr lang="zh-CN" altLang="en-US"/>
              <a:t>这</a:t>
            </a:r>
            <a:r>
              <a:rPr lang="en-US" altLang="zh-CN"/>
              <a:t>15</a:t>
            </a:r>
            <a:r>
              <a:rPr lang="zh-CN" altLang="en-US"/>
              <a:t>对里面显然不能有两对同时出现，现在 </a:t>
            </a:r>
            <a:r>
              <a:rPr lang="en-US" altLang="zh-CN"/>
              <a:t>n &lt;= 16</a:t>
            </a:r>
            <a:r>
              <a:rPr lang="zh-CN" altLang="en-US"/>
              <a:t>了</a:t>
            </a:r>
            <a:endParaRPr lang="zh-CN" altLang="en-US"/>
          </a:p>
          <a:p>
            <a:r>
              <a:rPr lang="en-US" altLang="zh-CN"/>
              <a:t>3. </a:t>
            </a:r>
            <a:r>
              <a:rPr lang="zh-CN" altLang="en-US"/>
              <a:t>懒得做</a:t>
            </a:r>
            <a:r>
              <a:rPr lang="en-US" altLang="zh-CN"/>
              <a:t>2</a:t>
            </a:r>
            <a:r>
              <a:rPr lang="zh-CN" altLang="en-US"/>
              <a:t>的话可以做个背包啊</a:t>
            </a:r>
            <a:r>
              <a:rPr lang="en-US" altLang="zh-CN"/>
              <a:t>……</a:t>
            </a:r>
            <a:endParaRPr lang="en-US" altLang="zh-CN"/>
          </a:p>
          <a:p>
            <a:endParaRPr lang="zh-CN" altLang="en-US"/>
          </a:p>
          <a:p>
            <a:r>
              <a:rPr lang="zh-CN" altLang="en-US"/>
              <a:t>鸽笼原理一通下来 </a:t>
            </a:r>
            <a:r>
              <a:rPr lang="en-US" altLang="zh-CN"/>
              <a:t>n</a:t>
            </a:r>
            <a:r>
              <a:rPr lang="zh-CN" altLang="en-US"/>
              <a:t>就很小了，然后随便暴搜一下就好了啊</a:t>
            </a:r>
            <a:endParaRPr lang="en-US" altLang="zh-C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Yoshiko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@chenjb</a:t>
            </a:r>
            <a:endParaRPr lang="en-US"/>
          </a:p>
          <a:p>
            <a:r>
              <a:rPr lang="en-US"/>
              <a:t>@fengsuiyan</a:t>
            </a:r>
            <a:endParaRPr 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Yoshiko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构造双回文</a:t>
            </a:r>
            <a:endParaRPr lang="zh-CN" altLang="en-US"/>
          </a:p>
          <a:p>
            <a:endParaRPr lang="zh-CN" altLang="en-US"/>
          </a:p>
          <a:p>
            <a:endParaRPr lang="en-US" altLang="zh-CN"/>
          </a:p>
          <a:p>
            <a:r>
              <a:rPr lang="en-US" altLang="zh-CN"/>
              <a:t>Lemma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/>
              <a:t>如果</a:t>
            </a:r>
            <a:r>
              <a:rPr lang="en-US" altLang="zh-CN"/>
              <a:t>S</a:t>
            </a:r>
            <a:r>
              <a:rPr lang="zh-CN" altLang="en-US"/>
              <a:t>可以表示成</a:t>
            </a:r>
            <a:r>
              <a:rPr lang="en-US" altLang="zh-CN"/>
              <a:t>AA'BB'</a:t>
            </a:r>
            <a:r>
              <a:rPr lang="zh-CN" altLang="en-US"/>
              <a:t>的形式，</a:t>
            </a:r>
            <a:r>
              <a:rPr lang="en-US" altLang="zh-CN"/>
              <a:t>S</a:t>
            </a:r>
            <a:r>
              <a:rPr lang="zh-CN" altLang="en-US"/>
              <a:t>一定可以表示成</a:t>
            </a:r>
            <a:r>
              <a:rPr lang="en-US" altLang="zh-CN"/>
              <a:t>xx’yy'</a:t>
            </a:r>
            <a:r>
              <a:rPr lang="zh-CN" altLang="en-US"/>
              <a:t>的形式，其中</a:t>
            </a:r>
            <a:r>
              <a:rPr lang="en-US" altLang="zh-CN"/>
              <a:t>xx'</a:t>
            </a:r>
            <a:r>
              <a:rPr lang="zh-CN" altLang="en-US"/>
              <a:t>是</a:t>
            </a:r>
            <a:r>
              <a:rPr lang="en-US" altLang="zh-CN"/>
              <a:t>S</a:t>
            </a:r>
            <a:r>
              <a:rPr lang="zh-CN" altLang="en-US"/>
              <a:t>的最长回文前缀或者</a:t>
            </a:r>
            <a:r>
              <a:rPr lang="en-US" altLang="zh-CN"/>
              <a:t>yy'</a:t>
            </a:r>
            <a:r>
              <a:rPr lang="zh-CN" altLang="en-US"/>
              <a:t>是</a:t>
            </a:r>
            <a:r>
              <a:rPr lang="en-US" altLang="zh-CN"/>
              <a:t>S</a:t>
            </a:r>
            <a:r>
              <a:rPr lang="zh-CN" altLang="en-US"/>
              <a:t>的最长回文后缀</a:t>
            </a:r>
            <a:endParaRPr lang="zh-CN" altLang="en-US"/>
          </a:p>
          <a:p>
            <a:endParaRPr lang="zh-CN" altLang="en-US"/>
          </a:p>
          <a:p>
            <a:endParaRPr lang="en-US" altLang="zh-CN"/>
          </a:p>
          <a:p>
            <a:r>
              <a:rPr lang="zh-CN" altLang="en-US">
                <a:sym typeface="+mn-ea"/>
              </a:rPr>
              <a:t>我们用：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	s[1] t[n] s[2] t[n - 1] ... s[n] t[1]</a:t>
            </a:r>
            <a:endParaRPr lang="en-US" altLang="zh-CN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zh-CN" altLang="en-US">
                <a:sym typeface="+mn-ea"/>
              </a:rPr>
              <a:t>然后我们就可以大力判一判最长的合不合法就好了</a:t>
            </a:r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O(n)</a:t>
            </a:r>
            <a:endParaRPr lang="en-US" altLang="zh-CN"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You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给一块</a:t>
            </a:r>
            <a:r>
              <a:rPr lang="en-US" altLang="zh-CN"/>
              <a:t>(0,0)</a:t>
            </a:r>
            <a:r>
              <a:rPr lang="zh-CN" altLang="en-US"/>
              <a:t>到</a:t>
            </a:r>
            <a:r>
              <a:rPr lang="en-US" altLang="zh-CN"/>
              <a:t>(1,1)</a:t>
            </a:r>
            <a:r>
              <a:rPr lang="zh-CN" altLang="en-US"/>
              <a:t>之间的谢宾斯基地毯</a:t>
            </a:r>
            <a:endParaRPr lang="zh-CN" altLang="en-US"/>
          </a:p>
          <a:p>
            <a:r>
              <a:rPr lang="zh-CN" altLang="en-US"/>
              <a:t>给一条直线</a:t>
            </a:r>
            <a:r>
              <a:rPr lang="en-US" altLang="zh-CN"/>
              <a:t>ax + by = c (1 &lt;= a, b &lt;= 100, 1 &lt;= c &lt;= a + b - 1)</a:t>
            </a:r>
            <a:endParaRPr lang="en-US" altLang="zh-CN"/>
          </a:p>
          <a:p>
            <a:r>
              <a:rPr lang="zh-CN" altLang="en-US"/>
              <a:t>给定</a:t>
            </a:r>
            <a:r>
              <a:rPr lang="en-US" altLang="zh-CN"/>
              <a:t>p (1.05 &lt;= p &lt;= \pi)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求所有的黑色线段的</a:t>
            </a:r>
            <a:r>
              <a:rPr lang="en-US" altLang="zh-CN"/>
              <a:t>p</a:t>
            </a:r>
            <a:r>
              <a:rPr lang="zh-CN" altLang="en-US"/>
              <a:t>次方和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保证收敛，精度要求</a:t>
            </a:r>
            <a:r>
              <a:rPr lang="en-US" altLang="zh-CN"/>
              <a:t>1e-9</a:t>
            </a:r>
            <a:endParaRPr lang="en-US" altLang="zh-CN"/>
          </a:p>
          <a:p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29120" y="2122170"/>
            <a:ext cx="3999865" cy="395224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You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考虑</a:t>
            </a:r>
            <a:r>
              <a:rPr lang="en-US" altLang="zh-CN"/>
              <a:t>a</a:t>
            </a:r>
            <a:r>
              <a:rPr lang="zh-CN" altLang="en-US"/>
              <a:t>和</a:t>
            </a:r>
            <a:r>
              <a:rPr lang="en-US" altLang="zh-CN"/>
              <a:t>b</a:t>
            </a:r>
            <a:r>
              <a:rPr lang="zh-CN" altLang="en-US"/>
              <a:t>已知</a:t>
            </a:r>
            <a:r>
              <a:rPr lang="en-US" altLang="zh-CN"/>
              <a:t>(</a:t>
            </a:r>
            <a:r>
              <a:rPr lang="zh-CN" altLang="en-US"/>
              <a:t>斜率固定</a:t>
            </a:r>
            <a:r>
              <a:rPr lang="en-US" altLang="zh-CN"/>
              <a:t>)</a:t>
            </a:r>
            <a:r>
              <a:rPr lang="zh-CN" altLang="en-US"/>
              <a:t>的情况下，截距只有</a:t>
            </a:r>
            <a:r>
              <a:rPr lang="en-US" altLang="zh-CN"/>
              <a:t>a+b</a:t>
            </a:r>
            <a:r>
              <a:rPr lang="zh-CN" altLang="en-US"/>
              <a:t>种可能。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我们考虑迭代。每次迭代的时候用九个小方格合并出一个新地毯的答案，复杂度为</a:t>
            </a:r>
            <a:r>
              <a:rPr lang="en-US" altLang="zh-CN"/>
              <a:t>O(a+b)</a:t>
            </a:r>
            <a:endParaRPr lang="en-US" altLang="zh-CN"/>
          </a:p>
          <a:p>
            <a:r>
              <a:rPr lang="zh-CN" altLang="en-US"/>
              <a:t>迭代几百几千次即可。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Chika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给定</a:t>
            </a:r>
            <a:r>
              <a:rPr lang="en-US" altLang="zh-CN"/>
              <a:t>n, 4 &lt;= n &lt;= 100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偶数的时候构造</a:t>
            </a:r>
            <a:r>
              <a:rPr lang="en-US" altLang="zh-CN"/>
              <a:t>n/2</a:t>
            </a:r>
            <a:r>
              <a:rPr lang="zh-CN" altLang="en-US"/>
              <a:t>条长为</a:t>
            </a:r>
            <a:r>
              <a:rPr lang="en-US" altLang="zh-CN"/>
              <a:t>n-1</a:t>
            </a:r>
            <a:r>
              <a:rPr lang="zh-CN" altLang="en-US"/>
              <a:t>的路径覆盖</a:t>
            </a:r>
            <a:r>
              <a:rPr lang="en-US" altLang="zh-CN"/>
              <a:t>Kn</a:t>
            </a:r>
            <a:r>
              <a:rPr lang="zh-CN" altLang="en-US"/>
              <a:t>的所有边</a:t>
            </a:r>
            <a:endParaRPr lang="zh-CN" altLang="en-US"/>
          </a:p>
          <a:p>
            <a:r>
              <a:rPr lang="zh-CN" altLang="en-US"/>
              <a:t>奇数的时候</a:t>
            </a:r>
            <a:r>
              <a:rPr lang="zh-CN" altLang="en-US">
                <a:sym typeface="+mn-ea"/>
              </a:rPr>
              <a:t>构造</a:t>
            </a:r>
            <a:r>
              <a:rPr lang="en-US" altLang="zh-CN">
                <a:sym typeface="+mn-ea"/>
              </a:rPr>
              <a:t>(n-1)/2</a:t>
            </a:r>
            <a:r>
              <a:rPr lang="zh-CN" altLang="en-US">
                <a:sym typeface="+mn-ea"/>
              </a:rPr>
              <a:t>个长为</a:t>
            </a:r>
            <a:r>
              <a:rPr lang="en-US" altLang="zh-CN">
                <a:sym typeface="+mn-ea"/>
              </a:rPr>
              <a:t>n</a:t>
            </a:r>
            <a:r>
              <a:rPr lang="zh-CN" altLang="en-US">
                <a:sym typeface="+mn-ea"/>
              </a:rPr>
              <a:t>的环覆盖</a:t>
            </a:r>
            <a:r>
              <a:rPr lang="en-US" altLang="zh-CN">
                <a:sym typeface="+mn-ea"/>
              </a:rPr>
              <a:t>Kn</a:t>
            </a:r>
            <a:r>
              <a:rPr lang="zh-CN" altLang="en-US">
                <a:sym typeface="+mn-ea"/>
              </a:rPr>
              <a:t>的所有边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Chika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偶数按照下图这样的折线转一圈就好了</a:t>
            </a:r>
            <a:endParaRPr lang="zh-CN" altLang="en-US"/>
          </a:p>
          <a:p>
            <a:r>
              <a:rPr lang="zh-CN" altLang="en-US"/>
              <a:t>奇数的话去掉一个点当成偶数做， 然后用多出来那个点把折线连成环即可</a:t>
            </a:r>
            <a:endParaRPr lang="en-US" altLang="zh-CN"/>
          </a:p>
          <a:p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r="55183"/>
          <a:stretch>
            <a:fillRect/>
          </a:stretch>
        </p:blipFill>
        <p:spPr>
          <a:xfrm>
            <a:off x="1245235" y="2856865"/>
            <a:ext cx="3555365" cy="327596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t="18913"/>
          <a:stretch>
            <a:fillRect/>
          </a:stretch>
        </p:blipFill>
        <p:spPr>
          <a:xfrm>
            <a:off x="4652010" y="3023235"/>
            <a:ext cx="3971290" cy="32588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Dia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给一个凸多边形，问有多少顶点对满足：</a:t>
            </a:r>
            <a:endParaRPr lang="zh-CN" altLang="en-US"/>
          </a:p>
          <a:p>
            <a:r>
              <a:rPr lang="zh-CN" altLang="en-US"/>
              <a:t>沿着这对顶点组成的直线切开后，多边形外面包着的的模具可以拆下来（如下图所示， </a:t>
            </a:r>
            <a:r>
              <a:rPr lang="en-US" altLang="zh-CN"/>
              <a:t>bcd</a:t>
            </a:r>
            <a:r>
              <a:rPr lang="zh-CN" altLang="en-US"/>
              <a:t>是可以的，</a:t>
            </a:r>
            <a:r>
              <a:rPr lang="en-US" altLang="zh-CN"/>
              <a:t>e</a:t>
            </a:r>
            <a:r>
              <a:rPr lang="zh-CN" altLang="en-US"/>
              <a:t>是不可以的）</a:t>
            </a:r>
            <a:endParaRPr lang="en-US" altLang="zh-CN"/>
          </a:p>
          <a:p>
            <a:r>
              <a:rPr lang="en-US" altLang="zh-CN"/>
              <a:t>n &lt;= 1e6</a:t>
            </a:r>
            <a:endParaRPr lang="en-US" altLang="zh-CN"/>
          </a:p>
          <a:p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3310" y="2825115"/>
            <a:ext cx="6447790" cy="34474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08355" y="1490980"/>
            <a:ext cx="106394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旋转卡壳。</a:t>
            </a:r>
            <a:endParaRPr lang="zh-CN" altLang="en-US"/>
          </a:p>
          <a:p>
            <a:r>
              <a:rPr lang="zh-CN" altLang="en-US"/>
              <a:t>注意多边形一条边上可能有很多个点</a:t>
            </a:r>
            <a:r>
              <a:rPr lang="en-US" altLang="zh-CN"/>
              <a:t>, </a:t>
            </a:r>
            <a:r>
              <a:rPr lang="zh-CN" altLang="en-US"/>
              <a:t>把线上的点作为线的一部分考虑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求出所有合法的点点组合，点线组合和线线组合，分别统计即可。</a:t>
            </a:r>
            <a:endParaRPr lang="zh-CN" altLang="en-US"/>
          </a:p>
          <a:p>
            <a:endParaRPr lang="en-US" altLang="zh-CN"/>
          </a:p>
          <a:p>
            <a:r>
              <a:rPr lang="en-US" altLang="zh-CN"/>
              <a:t>O(nlogn)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Dia</a:t>
            </a: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Hanamaru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有一个杨氏表，从左下角出发每次可以向右或者上走一步，走到边界的算输。</a:t>
            </a:r>
            <a:endParaRPr lang="zh-CN" altLang="en-US"/>
          </a:p>
          <a:p>
            <a:r>
              <a:rPr lang="zh-CN" altLang="en-US"/>
              <a:t>问双方最优策略下谁赢</a:t>
            </a:r>
            <a:endParaRPr lang="zh-CN" altLang="en-US"/>
          </a:p>
          <a:p>
            <a:r>
              <a:rPr lang="zh-CN" altLang="en-US"/>
              <a:t>宽</a:t>
            </a:r>
            <a:r>
              <a:rPr lang="en-US" altLang="zh-CN"/>
              <a:t>1e5</a:t>
            </a:r>
            <a:r>
              <a:rPr lang="zh-CN" altLang="en-US"/>
              <a:t>，高</a:t>
            </a:r>
            <a:r>
              <a:rPr lang="en-US" altLang="zh-CN"/>
              <a:t>1e9</a:t>
            </a:r>
            <a:endParaRPr lang="en-US" altLang="zh-CN"/>
          </a:p>
          <a:p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6605" y="3335655"/>
            <a:ext cx="3881755" cy="29686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Hanamaru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边界都是必胜态，用</a:t>
            </a:r>
            <a:r>
              <a:rPr lang="en-US" altLang="zh-CN"/>
              <a:t>O</a:t>
            </a:r>
            <a:r>
              <a:rPr lang="zh-CN" altLang="en-US"/>
              <a:t>表示。对于一个位置，当且仅当他能到达的两个位置均为</a:t>
            </a:r>
            <a:r>
              <a:rPr lang="en-US" altLang="zh-CN"/>
              <a:t>O</a:t>
            </a:r>
            <a:r>
              <a:rPr lang="zh-CN" altLang="en-US"/>
              <a:t>时才为</a:t>
            </a:r>
            <a:r>
              <a:rPr lang="en-US" altLang="zh-CN"/>
              <a:t>X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观察发现</a:t>
            </a:r>
            <a:r>
              <a:rPr lang="en-US" altLang="zh-CN"/>
              <a:t>(</a:t>
            </a:r>
            <a:r>
              <a:rPr lang="zh-CN" altLang="en-US"/>
              <a:t>显然</a:t>
            </a:r>
            <a:r>
              <a:rPr lang="en-US" altLang="zh-CN"/>
              <a:t>?)</a:t>
            </a:r>
            <a:r>
              <a:rPr lang="zh-CN" altLang="en-US"/>
              <a:t>对角线上都是一样的，</a:t>
            </a:r>
            <a:r>
              <a:rPr lang="en-US" altLang="zh-CN"/>
              <a:t>for</a:t>
            </a:r>
            <a:r>
              <a:rPr lang="zh-CN" altLang="en-US"/>
              <a:t>一遍找到对角线的终点，看看向上向右的奇偶性就可以得出答案。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时间复杂度</a:t>
            </a:r>
            <a:r>
              <a:rPr lang="en-US" altLang="zh-CN"/>
              <a:t>O(N), N</a:t>
            </a:r>
            <a:r>
              <a:rPr lang="zh-CN" altLang="en-US"/>
              <a:t>为宽度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0450" y="3618865"/>
            <a:ext cx="2856865" cy="22955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480" y="3571240"/>
            <a:ext cx="2894965" cy="23431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905" y="3571240"/>
            <a:ext cx="2894965" cy="23431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Kanan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776605" y="1490980"/>
            <a:ext cx="1063942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题目大意：</a:t>
            </a:r>
            <a:endParaRPr lang="zh-CN" altLang="en-US"/>
          </a:p>
          <a:p>
            <a:endParaRPr lang="zh-CN" altLang="en-US"/>
          </a:p>
          <a:p>
            <a:r>
              <a:rPr lang="zh-CN"/>
              <a:t>给两个数列</a:t>
            </a:r>
            <a:r>
              <a:rPr lang="en-US" altLang="zh-CN"/>
              <a:t>A</a:t>
            </a:r>
            <a:r>
              <a:rPr lang="zh-CN" altLang="en-US"/>
              <a:t>和</a:t>
            </a:r>
            <a:r>
              <a:rPr lang="en-US" altLang="zh-CN"/>
              <a:t>B</a:t>
            </a:r>
            <a:r>
              <a:rPr lang="zh-CN" altLang="en-US"/>
              <a:t>，求一个字典序最小的长为</a:t>
            </a:r>
            <a:r>
              <a:rPr lang="en-US" altLang="zh-CN"/>
              <a:t>k</a:t>
            </a:r>
            <a:r>
              <a:rPr lang="zh-CN" altLang="en-US"/>
              <a:t>的序列，使得可以分成两个子序列</a:t>
            </a:r>
            <a:r>
              <a:rPr lang="en-US" altLang="zh-CN"/>
              <a:t>p</a:t>
            </a:r>
            <a:r>
              <a:rPr lang="zh-CN" altLang="en-US"/>
              <a:t>和</a:t>
            </a:r>
            <a:r>
              <a:rPr lang="en-US" altLang="zh-CN"/>
              <a:t>q</a:t>
            </a:r>
            <a:r>
              <a:rPr lang="zh-CN" altLang="en-US"/>
              <a:t>，</a:t>
            </a:r>
            <a:r>
              <a:rPr lang="en-US" altLang="zh-CN"/>
              <a:t>p</a:t>
            </a:r>
            <a:r>
              <a:rPr lang="zh-CN" altLang="en-US"/>
              <a:t>是</a:t>
            </a:r>
            <a:r>
              <a:rPr lang="en-US" altLang="zh-CN"/>
              <a:t>A</a:t>
            </a:r>
            <a:r>
              <a:rPr lang="zh-CN" altLang="en-US"/>
              <a:t>的子序列，</a:t>
            </a:r>
            <a:r>
              <a:rPr lang="en-US" altLang="zh-CN"/>
              <a:t>q</a:t>
            </a:r>
            <a:r>
              <a:rPr lang="zh-CN" altLang="en-US"/>
              <a:t>是</a:t>
            </a:r>
            <a:r>
              <a:rPr lang="en-US" altLang="zh-CN"/>
              <a:t>B</a:t>
            </a:r>
            <a:r>
              <a:rPr lang="zh-CN" altLang="en-US"/>
              <a:t>的子序列。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n &lt;= 3000, ai &lt;= 3000</a:t>
            </a:r>
            <a:endParaRPr lang="en-US" altLang="zh-C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734060" y="797560"/>
            <a:ext cx="106064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Kanan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08355" y="1490980"/>
            <a:ext cx="1063942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解法：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dp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逐位枚举答案</a:t>
            </a:r>
            <a:endParaRPr lang="zh-CN" altLang="en-US"/>
          </a:p>
          <a:p>
            <a:r>
              <a:rPr lang="en-US" altLang="zh-CN"/>
              <a:t>dp[i] </a:t>
            </a:r>
            <a:r>
              <a:rPr lang="zh-CN" altLang="en-US"/>
              <a:t>表示 第一个串匹配到</a:t>
            </a:r>
            <a:r>
              <a:rPr lang="en-US" altLang="zh-CN"/>
              <a:t>i</a:t>
            </a:r>
            <a:r>
              <a:rPr lang="zh-CN" altLang="en-US"/>
              <a:t>时需要最短的第二个串</a:t>
            </a:r>
            <a:endParaRPr lang="zh-CN" altLang="en-US"/>
          </a:p>
          <a:p>
            <a:r>
              <a:rPr lang="en-US" altLang="zh-CN"/>
              <a:t>O(n^3) 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枚举</a:t>
            </a:r>
            <a:r>
              <a:rPr lang="en-US" altLang="zh-CN"/>
              <a:t>-&gt;</a:t>
            </a:r>
            <a:r>
              <a:rPr lang="zh-CN" altLang="en-US"/>
              <a:t>二分</a:t>
            </a:r>
            <a:endParaRPr lang="zh-CN" altLang="en-US"/>
          </a:p>
          <a:p>
            <a:r>
              <a:rPr lang="en-US" altLang="zh-CN"/>
              <a:t>O(n^2log) </a:t>
            </a:r>
            <a:endParaRPr lang="en-US" altLang="zh-CN"/>
          </a:p>
          <a:p>
            <a:r>
              <a:rPr lang="zh-CN" altLang="en-US"/>
              <a:t>大概就可以</a:t>
            </a:r>
            <a:r>
              <a:rPr lang="en-US" altLang="zh-CN"/>
              <a:t>9s</a:t>
            </a:r>
            <a:r>
              <a:rPr lang="zh-CN" altLang="en-US"/>
              <a:t>卡过去了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zimpha</a:t>
            </a:r>
            <a:r>
              <a:rPr lang="zh-CN" altLang="en-US"/>
              <a:t>哥哥说可以把二分也优化掉</a:t>
            </a:r>
            <a:endParaRPr lang="zh-CN" altLang="en-US"/>
          </a:p>
          <a:p>
            <a:r>
              <a:rPr lang="zh-CN" altLang="en-US"/>
              <a:t>标程给了 </a:t>
            </a:r>
            <a:r>
              <a:rPr lang="en-US" altLang="zh-CN"/>
              <a:t>O(n^2)</a:t>
            </a:r>
            <a:endParaRPr lang="zh-CN" altLang="en-US"/>
          </a:p>
          <a:p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1692</Words>
  <Application>WPS 演示</Application>
  <PresentationFormat>宽屏</PresentationFormat>
  <Paragraphs>182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Sebastian</cp:lastModifiedBy>
  <cp:revision>190</cp:revision>
  <dcterms:created xsi:type="dcterms:W3CDTF">2015-05-05T08:02:00Z</dcterms:created>
  <dcterms:modified xsi:type="dcterms:W3CDTF">2017-07-27T04:47:38Z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