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73" r:id="rId14"/>
    <p:sldId id="268" r:id="rId15"/>
    <p:sldId id="269" r:id="rId16"/>
    <p:sldId id="270" r:id="rId17"/>
    <p:sldId id="272" r:id="rId18"/>
    <p:sldId id="271" r:id="rId19"/>
    <p:sldId id="275" r:id="rId20"/>
    <p:sldId id="276" r:id="rId21"/>
    <p:sldId id="277" r:id="rId22"/>
    <p:sldId id="278" r:id="rId23"/>
    <p:sldId id="279" r:id="rId24"/>
    <p:sldId id="280" r:id="rId25"/>
    <p:sldId id="283" r:id="rId26"/>
    <p:sldId id="282" r:id="rId27"/>
    <p:sldId id="284" r:id="rId28"/>
    <p:sldId id="285" r:id="rId29"/>
    <p:sldId id="265" r:id="rId3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/>
              <a:t>Contest 4 by Group D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D - Saving the World(Cont.)</a:t>
            </a:r>
            <a:endParaRPr lang="en-US" altLang="zh-CN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现在gcd(ai,aj)!=P or 1</a:t>
            </a:r>
            <a:endParaRPr lang="zh-CN" altLang="en-US"/>
          </a:p>
          <a:p>
            <a:r>
              <a:rPr lang="zh-CN" altLang="en-US"/>
              <a:t>每个点向所有合数因子连边</a:t>
            </a:r>
            <a:endParaRPr lang="zh-CN" altLang="en-US"/>
          </a:p>
          <a:p>
            <a:r>
              <a:rPr lang="zh-CN" altLang="en-US"/>
              <a:t>只需要k=P*Q形式的合数即可(P,Q prime)</a:t>
            </a:r>
            <a:endParaRPr lang="zh-CN" altLang="en-US"/>
          </a:p>
          <a:p>
            <a:r>
              <a:rPr lang="zh-CN" altLang="en-US"/>
              <a:t>考虑边数</a:t>
            </a:r>
            <a:endParaRPr lang="zh-CN" altLang="en-US"/>
          </a:p>
          <a:p>
            <a:r>
              <a:rPr lang="zh-CN" altLang="en-US"/>
              <a:t>2*3*5*7*11*13*17*19=9699690&lt;10^7</a:t>
            </a:r>
            <a:endParaRPr lang="zh-CN" altLang="en-US"/>
          </a:p>
          <a:p>
            <a:r>
              <a:rPr lang="zh-CN" altLang="en-US"/>
              <a:t>8*7/2=28</a:t>
            </a:r>
            <a:endParaRPr lang="zh-CN" altLang="en-US"/>
          </a:p>
          <a:p>
            <a:r>
              <a:rPr lang="zh-CN" altLang="en-US"/>
              <a:t>28*10^5=2.8*10^6可以接受</a:t>
            </a:r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D - Saving the World(Cont.)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注意到本题只需保留割点性质</a:t>
            </a:r>
            <a:endParaRPr lang="zh-CN" altLang="en-US"/>
          </a:p>
          <a:p>
            <a:r>
              <a:rPr lang="zh-CN" altLang="en-US"/>
              <a:t>每次取出所有拥有合数因子k的点</a:t>
            </a:r>
            <a:endParaRPr lang="zh-CN" altLang="en-US"/>
          </a:p>
          <a:p>
            <a:r>
              <a:rPr lang="zh-CN" altLang="en-US"/>
              <a:t>连成一个环</a:t>
            </a:r>
            <a:endParaRPr lang="zh-CN" altLang="en-US"/>
          </a:p>
          <a:p>
            <a:r>
              <a:rPr lang="zh-CN" altLang="en-US"/>
              <a:t>ans不变 点数变为n</a:t>
            </a:r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D - Saving the World(Cont.)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后记</a:t>
            </a:r>
            <a:endParaRPr lang="zh-CN" altLang="en-US"/>
          </a:p>
          <a:p>
            <a:r>
              <a:rPr lang="zh-CN" altLang="en-US"/>
              <a:t>其实两个建图法差不多快</a:t>
            </a:r>
            <a:endParaRPr lang="zh-CN" altLang="en-US"/>
          </a:p>
          <a:p>
            <a:r>
              <a:rPr lang="zh-CN" altLang="en-US"/>
              <a:t>只在内存上有区别</a:t>
            </a:r>
            <a:endParaRPr lang="zh-CN" altLang="en-US"/>
          </a:p>
          <a:p>
            <a:r>
              <a:rPr lang="zh-CN" altLang="en-US"/>
              <a:t>注意爆栈 注意内存</a:t>
            </a:r>
            <a:endParaRPr lang="zh-CN" altLang="en-US"/>
          </a:p>
          <a:p>
            <a:r>
              <a:rPr lang="zh-CN" altLang="en-US"/>
              <a:t>标程Seg Fault了两个小时</a:t>
            </a:r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 - Angels and Devils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r>
              <a:rPr lang="zh-CN" altLang="en-US"/>
              <a:t>题目描述</a:t>
            </a:r>
            <a:endParaRPr lang="zh-CN" altLang="en-US"/>
          </a:p>
          <a:p>
            <a:r>
              <a:rPr lang="zh-CN" altLang="en-US"/>
              <a:t>在n*m的棋盘上,每个格子都有罚分p[i][j].</a:t>
            </a:r>
            <a:endParaRPr lang="zh-CN" altLang="en-US"/>
          </a:p>
          <a:p>
            <a:r>
              <a:rPr lang="zh-CN" altLang="en-US"/>
              <a:t>Alice和Bob依次轮流执行回合.</a:t>
            </a:r>
            <a:endParaRPr lang="zh-CN" altLang="en-US"/>
          </a:p>
          <a:p>
            <a:r>
              <a:rPr lang="zh-CN" altLang="en-US"/>
              <a:t>第一回合,Alice选择第一行的一个格子进入.</a:t>
            </a:r>
            <a:endParaRPr lang="zh-CN" altLang="en-US"/>
          </a:p>
          <a:p>
            <a:r>
              <a:rPr lang="zh-CN" altLang="en-US"/>
              <a:t>其他回合,Alice选择往上下左右相邻的四个格子中一个进入.(不得走出棋盘)</a:t>
            </a:r>
            <a:endParaRPr lang="zh-CN" altLang="en-US"/>
          </a:p>
          <a:p>
            <a:r>
              <a:rPr lang="zh-CN" altLang="en-US"/>
              <a:t>每个回合,Bob可以选择在任意 竖直方向上相邻的格子间 放上障碍,Ailce在移动时不可穿过障碍.</a:t>
            </a:r>
            <a:endParaRPr lang="zh-CN" altLang="en-US"/>
          </a:p>
          <a:p>
            <a:r>
              <a:rPr lang="zh-CN" altLang="en-US"/>
              <a:t>在任意时刻,Bob的操作不得使Alice所在格与最后一行不连通.</a:t>
            </a:r>
            <a:endParaRPr lang="zh-CN" altLang="en-US"/>
          </a:p>
          <a:p>
            <a:r>
              <a:rPr lang="zh-CN" altLang="en-US"/>
              <a:t>每当Alice进入一个格子时,她的总罚分增加该格子上的罚分.</a:t>
            </a:r>
            <a:endParaRPr lang="zh-CN" altLang="en-US"/>
          </a:p>
          <a:p>
            <a:r>
              <a:rPr lang="zh-CN" altLang="en-US"/>
              <a:t>回合结束时,若Alice停留在最后一行,游戏结束.</a:t>
            </a:r>
            <a:endParaRPr lang="zh-CN" altLang="en-US"/>
          </a:p>
          <a:p>
            <a:r>
              <a:rPr lang="zh-CN" altLang="en-US"/>
              <a:t>求Alice最小总罚分.</a:t>
            </a:r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C - Angels and Devils(Cont.)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博弈部分</a:t>
            </a:r>
            <a:endParaRPr lang="zh-CN" altLang="en-US"/>
          </a:p>
          <a:p>
            <a:r>
              <a:rPr lang="zh-CN" altLang="en-US"/>
              <a:t>1.不可能往上走 走k行-&gt;k-1行时,把k-1&lt;-&gt;k之间其他路全部封死,只剩下原路返回一条.</a:t>
            </a:r>
            <a:endParaRPr lang="zh-CN" altLang="en-US"/>
          </a:p>
          <a:p>
            <a:r>
              <a:rPr lang="zh-CN" altLang="en-US"/>
              <a:t>2.好恶魔 每次只遮脸或不遮脸.(显然)没有必要提前告知信息.</a:t>
            </a:r>
            <a:endParaRPr lang="zh-CN" altLang="en-US"/>
          </a:p>
          <a:p>
            <a:r>
              <a:rPr lang="zh-CN" altLang="en-US"/>
              <a:t>3.不遮脸时一定往下走 走k行的横向时,把k&lt;-&gt;k+1之间其他路全部封死,只剩下原路返回一条.</a:t>
            </a:r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C - Angels and Devils(Cont.)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DP部分</a:t>
            </a:r>
            <a:endParaRPr lang="zh-CN" altLang="en-US"/>
          </a:p>
          <a:p>
            <a:r>
              <a:rPr lang="zh-CN" altLang="en-US"/>
              <a:t>每行可以分离开.</a:t>
            </a:r>
            <a:endParaRPr lang="zh-CN" altLang="en-US"/>
          </a:p>
          <a:p>
            <a:r>
              <a:rPr lang="zh-CN" altLang="en-US"/>
              <a:t>封死的路径一定是连续的 [i,j],天使在其左/右侧 0/1 每行答案F[i]</a:t>
            </a:r>
            <a:endParaRPr lang="zh-CN" altLang="en-US"/>
          </a:p>
          <a:p>
            <a:r>
              <a:rPr lang="zh-CN" altLang="en-US"/>
              <a:t>f(i,j,0)-&gt;f(i-1,j,0) f(i-1,j,1) F[i]</a:t>
            </a:r>
            <a:endParaRPr lang="zh-CN" altLang="en-US"/>
          </a:p>
          <a:p>
            <a:r>
              <a:rPr lang="zh-CN" altLang="en-US"/>
              <a:t>f(i,j,1)-&gt;f(i,j+1,1) f(i,j+1,0) F[j]</a:t>
            </a:r>
            <a:endParaRPr lang="zh-CN" altLang="en-US"/>
          </a:p>
          <a:p>
            <a:r>
              <a:rPr lang="zh-CN" altLang="en-US"/>
              <a:t>O(n*m^2)</a:t>
            </a:r>
            <a:endParaRPr lang="zh-CN" altLang="en-US"/>
          </a:p>
          <a:p>
            <a:r>
              <a:rPr lang="zh-CN" altLang="en-US"/>
              <a:t>注意边界</a:t>
            </a:r>
            <a:endParaRPr lang="zh-CN" altLang="en-US"/>
          </a:p>
          <a:p>
            <a:r>
              <a:rPr lang="zh-CN" altLang="en-US"/>
              <a:t>标程倒算</a:t>
            </a:r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C - Angels and Devils(Cont.)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后记</a:t>
            </a:r>
            <a:endParaRPr lang="zh-CN" altLang="en-US"/>
          </a:p>
          <a:p>
            <a:r>
              <a:rPr lang="zh-CN" altLang="en-US"/>
              <a:t>DP部分可能只想到O(n*m^3)</a:t>
            </a:r>
            <a:endParaRPr lang="zh-CN" altLang="en-US"/>
          </a:p>
          <a:p>
            <a:r>
              <a:rPr lang="zh-CN" altLang="en-US"/>
              <a:t>大概存在只往回考虑p步</a:t>
            </a:r>
            <a:endParaRPr lang="zh-CN" altLang="en-US"/>
          </a:p>
          <a:p>
            <a:r>
              <a:rPr lang="zh-CN" altLang="en-US"/>
              <a:t>O(n*p*m^2)的算法</a:t>
            </a:r>
            <a:endParaRPr lang="zh-CN" altLang="en-US"/>
          </a:p>
          <a:p>
            <a:r>
              <a:rPr lang="zh-CN" altLang="en-US"/>
              <a:t>万一A了呢?</a:t>
            </a:r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题意简介：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给定两张图，确定其中哪张质量更高。影响质量的有模糊或者噪点或者两者都有。</a:t>
            </a:r>
            <a:endParaRPr lang="zh-CN" altLang="en-US"/>
          </a:p>
          <a:p>
            <a:r>
              <a:rPr lang="zh-CN" altLang="en-US"/>
              <a:t>如果两张图差异过大或者几乎没有差异要给出相应信息。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防</a:t>
            </a:r>
            <a:r>
              <a:rPr lang="en-US" altLang="zh-CN"/>
              <a:t>ak</a:t>
            </a:r>
            <a:r>
              <a:rPr lang="zh-CN" altLang="en-US"/>
              <a:t>题 ，起到了他的作用。</a:t>
            </a:r>
            <a:endParaRPr lang="en-US" altLang="zh-CN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 (Cont.)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r>
              <a:rPr lang="zh-CN" altLang="en-US"/>
              <a:t>解题思路：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这题超水。</a:t>
            </a:r>
            <a:r>
              <a:rPr lang="en-US" altLang="zh-CN"/>
              <a:t>(???)</a:t>
            </a:r>
            <a:endParaRPr lang="en-US" altLang="zh-CN"/>
          </a:p>
          <a:p>
            <a:r>
              <a:rPr lang="zh-CN" altLang="en-US"/>
              <a:t>其实这题考美工还差不多，考算法竞赛简直侮辱各位选手的智商（我错了但是我灵感枯竭了没办法啊）。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在开始之前，先再强调一遍：人眼能够清晰地看出答案。</a:t>
            </a:r>
            <a:endParaRPr lang="zh-CN" altLang="en-US"/>
          </a:p>
          <a:p>
            <a:r>
              <a:rPr lang="zh-CN" altLang="en-US"/>
              <a:t>这也就是说，答案对人类来说非常明显。</a:t>
            </a:r>
            <a:endParaRPr lang="zh-CN" altLang="en-US"/>
          </a:p>
          <a:p>
            <a:r>
              <a:rPr lang="zh-CN" altLang="en-US"/>
              <a:t>有多明显呢？大概就是很多细节根本不用考虑糊上去就能对。</a:t>
            </a:r>
            <a:endParaRPr lang="zh-CN" altLang="en-US"/>
          </a:p>
          <a:p>
            <a:r>
              <a:rPr lang="zh-CN" altLang="en-US"/>
              <a:t>（事实证明似乎确实如此，std几乎没调试就是75%的正确率，稍微调了下参（改了下数据）就95%了）。</a:t>
            </a:r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 (Cont.)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r>
              <a:rPr lang="zh-CN" altLang="en-US"/>
              <a:t>第一步，判断是否是同一张图。 </a:t>
            </a:r>
            <a:endParaRPr lang="zh-CN" altLang="en-US"/>
          </a:p>
          <a:p>
            <a:r>
              <a:rPr lang="zh-CN" altLang="en-US"/>
              <a:t>同一张图色调上差异应该非常小，但是考虑到质量降低问题，直接逐个比较可能会误杀。</a:t>
            </a:r>
            <a:endParaRPr lang="zh-CN" altLang="en-US"/>
          </a:p>
          <a:p>
            <a:r>
              <a:rPr lang="zh-CN" altLang="en-US"/>
              <a:t>那就模糊一下吧。不会高斯模糊？那就随便打一个缩放模糊吧。</a:t>
            </a:r>
            <a:endParaRPr lang="zh-CN" altLang="en-US"/>
          </a:p>
          <a:p>
            <a:r>
              <a:rPr lang="zh-CN" altLang="en-US"/>
              <a:t>std用的伪高斯模糊，系数矩阵是</a:t>
            </a:r>
            <a:endParaRPr lang="zh-CN" altLang="en-US"/>
          </a:p>
          <a:p>
            <a:r>
              <a:rPr lang="zh-CN" altLang="en-US"/>
              <a:t>1 1 2 1 1</a:t>
            </a:r>
            <a:endParaRPr lang="zh-CN" altLang="en-US"/>
          </a:p>
          <a:p>
            <a:r>
              <a:rPr lang="zh-CN" altLang="en-US"/>
              <a:t>1 2 4 2 1</a:t>
            </a:r>
            <a:endParaRPr lang="zh-CN" altLang="en-US"/>
          </a:p>
          <a:p>
            <a:r>
              <a:rPr lang="zh-CN" altLang="en-US"/>
              <a:t>2 4 8 4 2</a:t>
            </a:r>
            <a:endParaRPr lang="zh-CN" altLang="en-US"/>
          </a:p>
          <a:p>
            <a:r>
              <a:rPr lang="zh-CN" altLang="en-US"/>
              <a:t>1 2 4 2 1</a:t>
            </a:r>
            <a:endParaRPr lang="zh-CN" altLang="en-US"/>
          </a:p>
          <a:p>
            <a:r>
              <a:rPr lang="zh-CN" altLang="en-US"/>
              <a:t>1 1 2 1 1</a:t>
            </a:r>
            <a:endParaRPr lang="en-US" altLang="zh-CN"/>
          </a:p>
          <a:p>
            <a:r>
              <a:rPr lang="zh-CN" altLang="en-US"/>
              <a:t>这个可以直接排除掉所有Error的情况。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zh-CN"/>
              <a:t>预期难度</a:t>
            </a:r>
            <a:endParaRPr lang="zh-CN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FA &lt; HE &lt; G &lt; D &lt; CB</a:t>
            </a:r>
            <a:endParaRPr lang="en-US" altLang="zh-CN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 (Cont.)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r>
              <a:rPr lang="zh-CN" altLang="en-US"/>
              <a:t>第一步，判断是否是同一张图。 </a:t>
            </a:r>
            <a:endParaRPr lang="zh-CN" altLang="en-US"/>
          </a:p>
          <a:p>
            <a:r>
              <a:rPr lang="zh-CN" altLang="en-US"/>
              <a:t>同一张图色调上差异应该非常小，但是考虑到质量降低问题，直接逐个比较可能会误杀。</a:t>
            </a:r>
            <a:endParaRPr lang="zh-CN" altLang="en-US"/>
          </a:p>
          <a:p>
            <a:r>
              <a:rPr lang="zh-CN" altLang="en-US"/>
              <a:t>那就模糊一下吧。不会高斯模糊？那就随便打一个缩放模糊吧。</a:t>
            </a:r>
            <a:endParaRPr lang="zh-CN" altLang="en-US"/>
          </a:p>
          <a:p>
            <a:r>
              <a:rPr lang="zh-CN" altLang="en-US"/>
              <a:t>std用的伪高斯模糊，系数矩阵是</a:t>
            </a:r>
            <a:endParaRPr lang="zh-CN" altLang="en-US"/>
          </a:p>
          <a:p>
            <a:r>
              <a:rPr lang="zh-CN" altLang="en-US"/>
              <a:t>1 1 2 1 1</a:t>
            </a:r>
            <a:endParaRPr lang="zh-CN" altLang="en-US"/>
          </a:p>
          <a:p>
            <a:r>
              <a:rPr lang="zh-CN" altLang="en-US"/>
              <a:t>1 2 4 2 1</a:t>
            </a:r>
            <a:endParaRPr lang="zh-CN" altLang="en-US"/>
          </a:p>
          <a:p>
            <a:r>
              <a:rPr lang="zh-CN" altLang="en-US"/>
              <a:t>2 4 8 4 2</a:t>
            </a:r>
            <a:endParaRPr lang="zh-CN" altLang="en-US"/>
          </a:p>
          <a:p>
            <a:r>
              <a:rPr lang="zh-CN" altLang="en-US"/>
              <a:t>1 2 4 2 1</a:t>
            </a:r>
            <a:endParaRPr lang="zh-CN" altLang="en-US"/>
          </a:p>
          <a:p>
            <a:r>
              <a:rPr lang="zh-CN" altLang="en-US"/>
              <a:t>1 1 2 1 1</a:t>
            </a:r>
            <a:endParaRPr lang="en-US" altLang="zh-CN"/>
          </a:p>
          <a:p>
            <a:r>
              <a:rPr lang="zh-CN" altLang="en-US"/>
              <a:t>这个可以直接排除掉所有Error的情况。</a:t>
            </a:r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 (Cont.)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CN" altLang="en-US"/>
              <a:t>第二步，判断谁的质量更优秀。</a:t>
            </a:r>
            <a:endParaRPr lang="zh-CN" altLang="en-US"/>
          </a:p>
          <a:p>
            <a:r>
              <a:rPr lang="zh-CN" altLang="en-US"/>
              <a:t>首先，我们可以用广搜搜出所有的“边界线”，也就是颜色发生突变的轮廓线。</a:t>
            </a:r>
            <a:endParaRPr lang="zh-CN" altLang="en-US"/>
          </a:p>
          <a:p>
            <a:r>
              <a:rPr lang="zh-CN" altLang="en-US"/>
              <a:t>本题关键的考点在于，对于一个“边界线”，如何判断它是由于“图像非常高清”导致的，还是“图像被引入噪点”导致的。</a:t>
            </a:r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 (Cont.)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CN" altLang="en-US"/>
              <a:t>特征1，噪点相对少而且是随机的，很难形成大区块。</a:t>
            </a:r>
            <a:endParaRPr lang="zh-CN" altLang="en-US"/>
          </a:p>
          <a:p>
            <a:r>
              <a:rPr lang="zh-CN" altLang="en-US"/>
              <a:t>std设置了阈值为2，所有大于两个像素的4连通区域不认为是噪点。</a:t>
            </a:r>
            <a:endParaRPr lang="zh-CN" altLang="en-US"/>
          </a:p>
          <a:p>
            <a:r>
              <a:rPr lang="zh-CN" altLang="en-US"/>
              <a:t>如果一方的噪点数目远远大于另外一方，那么就认为其质量低下。</a:t>
            </a:r>
            <a:endParaRPr lang="zh-CN" altLang="en-US"/>
          </a:p>
          <a:p>
            <a:r>
              <a:rPr lang="zh-CN" altLang="en-US"/>
              <a:t>我们也必须考虑噪点和模糊同时存在。不过我们其实只需要考虑先模糊再加噪声，因为模糊会大大削弱噪声的负面作用（显然）。</a:t>
            </a:r>
            <a:endParaRPr lang="zh-CN" altLang="en-US"/>
          </a:p>
          <a:p>
            <a:r>
              <a:rPr lang="zh-CN" altLang="en-US"/>
              <a:t>在这一步之后，如果没有分出胜负，我们就可以忽略掉噪声了，反正两个图片的噪声相差无几。就算有，也会被过滤掉。</a:t>
            </a:r>
            <a:endParaRPr lang="zh-CN" altLang="en-US"/>
          </a:p>
          <a:p>
            <a:r>
              <a:rPr lang="zh-CN" altLang="en-US"/>
              <a:t>这个主要用来针对噪声数据和风景数据。</a:t>
            </a:r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 (Cont.)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r>
              <a:rPr lang="zh-CN" altLang="en-US"/>
              <a:t>特征2，模糊会大大减小色块的数目。</a:t>
            </a:r>
            <a:endParaRPr lang="zh-CN" altLang="en-US"/>
          </a:p>
          <a:p>
            <a:r>
              <a:rPr lang="zh-CN" altLang="en-US"/>
              <a:t>这个模糊的规模，如果人眼能够清晰分辨的话，至少是缩放到了原图的1/5（这个1/5是边长，面积会缩小到1/25），或是进行了半径为5以上的高斯模糊。</a:t>
            </a:r>
            <a:endParaRPr lang="zh-CN" altLang="en-US"/>
          </a:p>
          <a:p>
            <a:r>
              <a:rPr lang="zh-CN" altLang="en-US"/>
              <a:t>这样的模糊显然会大大减少色块的数目。如果不考虑噪点的话是根本弥补不回来的。</a:t>
            </a:r>
            <a:endParaRPr lang="zh-CN" altLang="en-US"/>
          </a:p>
          <a:p>
            <a:r>
              <a:rPr lang="zh-CN" altLang="en-US"/>
              <a:t>std采取的方法是只计算所有像素数大于阈值的色块的数目。小于的还是当噪点处理。</a:t>
            </a:r>
            <a:endParaRPr lang="zh-CN" altLang="en-US"/>
          </a:p>
          <a:p>
            <a:r>
              <a:rPr lang="zh-CN" altLang="en-US"/>
              <a:t>我们以平均每个色块8像素计算。模糊色块数大概会在原图像素点数目的1/25（或者更少），但是不模糊的话就是1/8。</a:t>
            </a:r>
            <a:endParaRPr lang="zh-CN" altLang="en-US"/>
          </a:p>
          <a:p>
            <a:r>
              <a:rPr lang="zh-CN" altLang="en-US"/>
              <a:t>所以，在删除掉噪声之后，色块多的图更优秀。</a:t>
            </a:r>
            <a:endParaRPr lang="zh-CN" altLang="en-US"/>
          </a:p>
          <a:p>
            <a:r>
              <a:rPr lang="zh-CN" altLang="en-US"/>
              <a:t>这个主要用来针对棋盘数据、像素游戏数据、网站数据和软件界面数据。</a:t>
            </a:r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 (Cont.)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CN" altLang="en-US"/>
              <a:t>特征3，模糊会使得图片更加平均。</a:t>
            </a:r>
            <a:endParaRPr lang="zh-CN" altLang="en-US"/>
          </a:p>
          <a:p>
            <a:r>
              <a:rPr lang="zh-CN" altLang="en-US"/>
              <a:t>参考样例三。样例三里面，原图本来是一个从黑到灰的渐变，但是被模糊之后变成平均色了。</a:t>
            </a:r>
            <a:endParaRPr lang="zh-CN" altLang="en-US"/>
          </a:p>
          <a:p>
            <a:r>
              <a:rPr lang="zh-CN" altLang="en-US"/>
              <a:t>相当于是说，图片的色差更加不明显了。</a:t>
            </a:r>
            <a:endParaRPr lang="zh-CN" altLang="en-US"/>
          </a:p>
          <a:p>
            <a:r>
              <a:rPr lang="zh-CN" altLang="en-US"/>
              <a:t>所以std对所有的颜色的RGB值做了一个方差（小科普：D(X)=E(X^2)-E^2(X)）。方差大的我们认为色差更大，从而更加清晰。</a:t>
            </a:r>
            <a:endParaRPr lang="zh-CN" altLang="en-US"/>
          </a:p>
          <a:p>
            <a:r>
              <a:rPr lang="zh-CN" altLang="en-US"/>
              <a:t>再次声明，噪点已经被干掉了，所以不会影响。</a:t>
            </a:r>
            <a:endParaRPr lang="zh-CN" altLang="en-US"/>
          </a:p>
          <a:p>
            <a:r>
              <a:rPr lang="zh-CN" altLang="en-US"/>
              <a:t>这个主要用来针对纯色数据、渐变数据和木纹数据。</a:t>
            </a:r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 (Cont.)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/>
              <a:t>我写std的时候认为这样已经可以过了。事实上确实效果很好。</a:t>
            </a:r>
            <a:endParaRPr lang="zh-CN" altLang="en-US"/>
          </a:p>
          <a:p>
            <a:r>
              <a:rPr lang="zh-CN" altLang="en-US"/>
              <a:t>参数表：</a:t>
            </a:r>
            <a:endParaRPr lang="zh-CN" altLang="en-US"/>
          </a:p>
          <a:p>
            <a:r>
              <a:rPr lang="zh-CN" altLang="en-US"/>
              <a:t>噪点大小：#define MAX_NOISE_SIZE 2</a:t>
            </a:r>
            <a:endParaRPr lang="zh-CN" altLang="en-US"/>
          </a:p>
          <a:p>
            <a:r>
              <a:rPr lang="zh-CN" altLang="en-US"/>
              <a:t>边界线判定单色阈值：#define THRESHOLD_I 50</a:t>
            </a:r>
            <a:endParaRPr lang="zh-CN" altLang="en-US"/>
          </a:p>
          <a:p>
            <a:r>
              <a:rPr lang="zh-CN" altLang="en-US"/>
              <a:t>判断Error或者噪点的比率：#define COMPARE_RATE 0.72</a:t>
            </a:r>
            <a:endParaRPr lang="zh-CN" altLang="en-US"/>
          </a:p>
          <a:p>
            <a:r>
              <a:rPr lang="zh-CN" altLang="en-US"/>
              <a:t>噪点数量差：100（瞎设的）</a:t>
            </a:r>
            <a:endParaRPr lang="zh-CN" altLang="en-US"/>
          </a:p>
          <a:p>
            <a:r>
              <a:rPr lang="zh-CN" altLang="en-US"/>
              <a:t>色块数量差：300（瞎设的）</a:t>
            </a:r>
            <a:endParaRPr lang="zh-CN" altLang="en-US"/>
          </a:p>
          <a:p>
            <a:r>
              <a:rPr lang="zh-CN" altLang="en-US"/>
              <a:t>颜色方差：200（还是瞎设的，这个应该是设丑了，后来想想至少要给1000的）</a:t>
            </a:r>
            <a:endParaRPr lang="zh-CN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 (Cont.)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/>
              <a:t>什么，你问我是怎么设置这些参数的？</a:t>
            </a:r>
            <a:endParaRPr lang="zh-CN" altLang="en-US"/>
          </a:p>
          <a:p>
            <a:r>
              <a:rPr lang="zh-CN" altLang="en-US"/>
              <a:t>emmm，我觉得只要有过图像处理经验的同学都会知道……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有一组特殊的数据非常厉害干死了std，导致std只有95%的正确率，也导致我把题目里面要求80%的正确率降到了75%。</a:t>
            </a:r>
            <a:endParaRPr lang="zh-CN" altLang="en-US"/>
          </a:p>
          <a:p>
            <a:r>
              <a:rPr lang="zh-CN" altLang="en-US"/>
              <a:t>是第18组，一个网站的截图。</a:t>
            </a:r>
            <a:endParaRPr lang="zh-CN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 - AMD vs Intel (Cont.)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endParaRPr lang="zh-CN" altLang="en-US"/>
          </a:p>
          <a:p>
            <a:r>
              <a:rPr lang="zh-CN" altLang="en-US"/>
              <a:t>造数据方式：将截图旋转180度之后将白色部分涂黑。这样预想之中是会构成很大的色差导致Error。</a:t>
            </a:r>
            <a:endParaRPr lang="zh-CN" altLang="en-US"/>
          </a:p>
          <a:p>
            <a:r>
              <a:rPr lang="zh-CN" altLang="en-US"/>
              <a:t>期望结果：Error</a:t>
            </a:r>
            <a:endParaRPr lang="zh-CN" altLang="en-US"/>
          </a:p>
          <a:p>
            <a:r>
              <a:rPr lang="zh-CN" altLang="en-US"/>
              <a:t>实际结果：AMD（涂黑的图更优）</a:t>
            </a:r>
            <a:endParaRPr lang="zh-CN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2540000"/>
            <a:ext cx="10515600" cy="29222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F - Programming Contest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题目描述：</a:t>
            </a:r>
            <a:endParaRPr lang="zh-CN" altLang="en-US"/>
          </a:p>
          <a:p>
            <a:r>
              <a:rPr lang="zh-CN" altLang="en-US"/>
              <a:t>换言之，就是给你一组数，让你分成两组，使两组的和的差最小。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签到题，简单dp</a:t>
            </a:r>
            <a:endParaRPr lang="zh-CN" altLang="en-US"/>
          </a:p>
          <a:p>
            <a:r>
              <a:rPr lang="zh-CN" altLang="en-US"/>
              <a:t>求总和除2，以这个值为背包容量进行dp即可。01背包。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A - </a:t>
            </a:r>
            <a:r>
              <a:rPr lang="en-US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 panose="020F0302020204030204"/>
                <a:sym typeface="+mn-ea"/>
              </a:rPr>
              <a:t>hopscotch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lnSpc>
                <a:spcPct val="90000"/>
              </a:lnSpc>
            </a:pPr>
            <a:r>
              <a:rPr lang="en-US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sym typeface="+mn-ea"/>
              </a:rPr>
              <a:t>在一个DAG上求最大连续和</a:t>
            </a:r>
            <a:endParaRPr lang="en-US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>
              <a:lnSpc>
                <a:spcPct val="90000"/>
              </a:lnSpc>
            </a:pPr>
            <a:r>
              <a:rPr lang="en-US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sym typeface="+mn-ea"/>
              </a:rPr>
              <a:t>简单的DAG DP (DFS, BFS?)</a:t>
            </a:r>
            <a:endParaRPr lang="en-US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>
              <a:lnSpc>
                <a:spcPct val="90000"/>
              </a:lnSpc>
            </a:pPr>
            <a:r>
              <a:rPr lang="en-US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sym typeface="+mn-ea"/>
              </a:rPr>
              <a:t>dp(i) = 以i爲结尾的最大连续和</a:t>
            </a:r>
            <a:endParaRPr lang="en-US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>
              <a:lnSpc>
                <a:spcPct val="90000"/>
              </a:lnSpc>
            </a:pPr>
            <a:r>
              <a:rPr lang="en-US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sym typeface="+mn-ea"/>
              </a:rPr>
              <a:t>注意全部都是负数的情况，取数值最大的节点。</a:t>
            </a:r>
            <a:endParaRPr lang="en-US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H - Median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题意：询问每个数在多少个包含它的区间中为中位数，n ≤ 8000</a:t>
            </a:r>
            <a:endParaRPr lang="zh-CN" altLang="en-US"/>
          </a:p>
          <a:p>
            <a:r>
              <a:rPr lang="zh-CN" altLang="en-US"/>
              <a:t>n</a:t>
            </a:r>
            <a:r>
              <a:rPr lang="en-US" altLang="zh-CN" baseline="30000"/>
              <a:t>2</a:t>
            </a:r>
            <a:r>
              <a:rPr lang="zh-CN" altLang="en-US"/>
              <a:t>logn做法一大票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n</a:t>
            </a:r>
            <a:r>
              <a:rPr lang="zh-CN" altLang="en-US" baseline="30000"/>
              <a:t>2</a:t>
            </a:r>
            <a:r>
              <a:rPr lang="zh-CN" altLang="en-US"/>
              <a:t>做法：</a:t>
            </a:r>
            <a:endParaRPr lang="zh-CN" altLang="en-US"/>
          </a:p>
          <a:p>
            <a:r>
              <a:rPr lang="zh-CN" altLang="en-US"/>
              <a:t>区间内中位数左边的大于的数个数为LB, 小于的数为LS, 右边分别为RB和RS，则LB + RB = LS + RS, LB - LS = RS - RB, 扫描左边统计LB - LS每个值的个数，再扫描右边根据RS - RB统计答案即可。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百度之星</a:t>
            </a:r>
            <a:r>
              <a:rPr lang="en-US" altLang="zh-CN"/>
              <a:t>2016</a:t>
            </a:r>
            <a:endParaRPr lang="en-US" alt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E - 	Werewolf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M</a:t>
            </a:r>
            <a:r>
              <a:rPr lang="zh-CN" altLang="en-US"/>
              <a:t>个</a:t>
            </a:r>
            <a:r>
              <a:rPr lang="zh-CN" altLang="zh-CN"/>
              <a:t>狼人投票</a:t>
            </a:r>
            <a:r>
              <a:rPr lang="en-US" altLang="zh-CN"/>
              <a:t>N</a:t>
            </a:r>
            <a:r>
              <a:rPr lang="zh-CN" altLang="en-US"/>
              <a:t>个人，一张票可以选择杀死或存活。每人两票，结果需使得至少一票满足。问是否存在杀死的人的集合使得条件满足，如果存在，询问每个人必然死、活或者均有可能。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题解：</a:t>
            </a:r>
            <a:endParaRPr lang="zh-CN" altLang="en-US"/>
          </a:p>
          <a:p>
            <a:r>
              <a:rPr lang="zh-CN" altLang="en-US"/>
              <a:t>做法一、枚举每个人死活，用</a:t>
            </a:r>
            <a:r>
              <a:rPr lang="en-US" altLang="zh-CN"/>
              <a:t>2-sat</a:t>
            </a:r>
            <a:r>
              <a:rPr lang="zh-CN" altLang="en-US"/>
              <a:t>判断是否有解。</a:t>
            </a:r>
            <a:endParaRPr lang="zh-CN" altLang="en-US"/>
          </a:p>
          <a:p>
            <a:r>
              <a:rPr lang="zh-CN" altLang="en-US"/>
              <a:t>做法二、求</a:t>
            </a:r>
            <a:r>
              <a:rPr lang="en-US" altLang="zh-CN"/>
              <a:t>2-sat</a:t>
            </a:r>
            <a:r>
              <a:rPr lang="zh-CN" altLang="en-US"/>
              <a:t>中图的闭包，对每个点看</a:t>
            </a:r>
            <a:r>
              <a:rPr lang="en-US" altLang="zh-CN"/>
              <a:t>x -&gt; ~x, ~x -&gt; x</a:t>
            </a:r>
            <a:r>
              <a:rPr lang="zh-CN" altLang="zh-CN"/>
              <a:t>的边是否存在。</a:t>
            </a:r>
            <a:endParaRPr lang="zh-CN" altLang="zh-CN"/>
          </a:p>
          <a:p>
            <a:r>
              <a:rPr lang="en-US" altLang="zh-CN"/>
              <a:t>2-sat</a:t>
            </a:r>
            <a:r>
              <a:rPr lang="zh-CN" altLang="en-US"/>
              <a:t>：抄板子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G - Vector</a:t>
            </a:r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9045" y="1433830"/>
            <a:ext cx="7929880" cy="508825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G-Vector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49655" y="1547495"/>
            <a:ext cx="10304145" cy="453834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 - Saving the World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/>
              <a:t>题目描述</a:t>
            </a:r>
            <a:endParaRPr lang="zh-CN" altLang="en-US"/>
          </a:p>
          <a:p>
            <a:r>
              <a:rPr lang="zh-CN" altLang="en-US"/>
              <a:t>N个点 有点权 点权GCD为合数的点之间连边 删除一个点 使剩下最大的联通块最小 输出最小值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先考虑gcd(ai,aj)!=1</a:t>
            </a:r>
            <a:endParaRPr lang="zh-CN" altLang="en-US"/>
          </a:p>
          <a:p>
            <a:r>
              <a:rPr lang="zh-CN" altLang="en-US"/>
              <a:t>每个点向所有质因子连边</a:t>
            </a:r>
            <a:endParaRPr lang="zh-CN" altLang="en-US"/>
          </a:p>
          <a:p>
            <a:r>
              <a:rPr lang="zh-CN" altLang="en-US"/>
              <a:t>跑tarjan求割点</a:t>
            </a:r>
            <a:endParaRPr lang="zh-CN" altLang="en-US"/>
          </a:p>
          <a:p>
            <a:r>
              <a:rPr lang="zh-CN" altLang="en-US"/>
              <a:t>真实点size=1 因子点size=0</a:t>
            </a:r>
            <a:endParaRPr lang="zh-CN" altLang="en-US"/>
          </a:p>
          <a:p>
            <a:r>
              <a:rPr lang="zh-CN" altLang="en-US"/>
              <a:t>每个割点对应联通块大小取max 更新答案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3734</Words>
  <Application>WPS 演示</Application>
  <PresentationFormat>宽屏</PresentationFormat>
  <Paragraphs>226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9" baseType="lpstr">
      <vt:lpstr>Arial</vt:lpstr>
      <vt:lpstr>宋体</vt:lpstr>
      <vt:lpstr>Wingdings</vt:lpstr>
      <vt:lpstr>Arial Unicode MS</vt:lpstr>
      <vt:lpstr>Calibri Light</vt:lpstr>
      <vt:lpstr>Calibri</vt:lpstr>
      <vt:lpstr>微软雅黑</vt:lpstr>
      <vt:lpstr>Calibri Light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D - Saving the World(Cont.)</vt:lpstr>
      <vt:lpstr>PowerPoint 演示文稿</vt:lpstr>
      <vt:lpstr>PowerPoint 演示文稿</vt:lpstr>
      <vt:lpstr>PowerPoint 演示文稿</vt:lpstr>
      <vt:lpstr>C - Angels and Devils(Cont.)</vt:lpstr>
      <vt:lpstr>PowerPoint 演示文稿</vt:lpstr>
      <vt:lpstr>B - AMD vs Intel (Cont.)</vt:lpstr>
      <vt:lpstr>B - AMD vs Intel (Cont.)</vt:lpstr>
      <vt:lpstr>B - AMD vs Intel (Cont.)</vt:lpstr>
      <vt:lpstr>B - AMD vs Intel (Cont.)</vt:lpstr>
      <vt:lpstr>B - AMD vs Intel (Cont.)</vt:lpstr>
      <vt:lpstr>B - AMD vs Intel (Cont.)</vt:lpstr>
      <vt:lpstr>B - AMD vs Intel (Cont.)</vt:lpstr>
      <vt:lpstr>B - AMD vs Intel (Cont.)</vt:lpstr>
      <vt:lpstr>B - AMD vs Intel (Cont.)</vt:lpstr>
      <vt:lpstr>B - AMD vs Intel (Cont.)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zya</dc:creator>
  <cp:lastModifiedBy>zya</cp:lastModifiedBy>
  <cp:revision>36</cp:revision>
  <dcterms:created xsi:type="dcterms:W3CDTF">2017-07-25T03:13:29Z</dcterms:created>
  <dcterms:modified xsi:type="dcterms:W3CDTF">2017-07-25T05:44:15Z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2052-10.1.0.6690</vt:lpwstr>
  </property>
</Properties>
</file>