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52"/>
  </p:normalViewPr>
  <p:slideViewPr>
    <p:cSldViewPr snapToGrid="0" snapToObjects="1">
      <p:cViewPr varScale="1">
        <p:scale>
          <a:sx n="81" d="100"/>
          <a:sy n="81" d="100"/>
        </p:scale>
        <p:origin x="20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F871-6C3C-F649-AFFE-D396F8791BC8}" type="datetimeFigureOut">
              <a:rPr kumimoji="1" lang="zh-CN" altLang="en-US" smtClean="0"/>
              <a:t>17/7/24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39E-5CCC-9F49-9A28-BAA7DF927BA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347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F871-6C3C-F649-AFFE-D396F8791BC8}" type="datetimeFigureOut">
              <a:rPr kumimoji="1" lang="zh-CN" altLang="en-US" smtClean="0"/>
              <a:t>17/7/24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39E-5CCC-9F49-9A28-BAA7DF927BA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27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F871-6C3C-F649-AFFE-D396F8791BC8}" type="datetimeFigureOut">
              <a:rPr kumimoji="1" lang="zh-CN" altLang="en-US" smtClean="0"/>
              <a:t>17/7/24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39E-5CCC-9F49-9A28-BAA7DF927BA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292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F871-6C3C-F649-AFFE-D396F8791BC8}" type="datetimeFigureOut">
              <a:rPr kumimoji="1" lang="zh-CN" altLang="en-US" smtClean="0"/>
              <a:t>17/7/24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39E-5CCC-9F49-9A28-BAA7DF927BA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324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F871-6C3C-F649-AFFE-D396F8791BC8}" type="datetimeFigureOut">
              <a:rPr kumimoji="1" lang="zh-CN" altLang="en-US" smtClean="0"/>
              <a:t>17/7/24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39E-5CCC-9F49-9A28-BAA7DF927BA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359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F871-6C3C-F649-AFFE-D396F8791BC8}" type="datetimeFigureOut">
              <a:rPr kumimoji="1" lang="zh-CN" altLang="en-US" smtClean="0"/>
              <a:t>17/7/24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39E-5CCC-9F49-9A28-BAA7DF927BA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835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F871-6C3C-F649-AFFE-D396F8791BC8}" type="datetimeFigureOut">
              <a:rPr kumimoji="1" lang="zh-CN" altLang="en-US" smtClean="0"/>
              <a:t>17/7/24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39E-5CCC-9F49-9A28-BAA7DF927BA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148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F871-6C3C-F649-AFFE-D396F8791BC8}" type="datetimeFigureOut">
              <a:rPr kumimoji="1" lang="zh-CN" altLang="en-US" smtClean="0"/>
              <a:t>17/7/24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39E-5CCC-9F49-9A28-BAA7DF927BA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210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F871-6C3C-F649-AFFE-D396F8791BC8}" type="datetimeFigureOut">
              <a:rPr kumimoji="1" lang="zh-CN" altLang="en-US" smtClean="0"/>
              <a:t>17/7/24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39E-5CCC-9F49-9A28-BAA7DF927BA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748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F871-6C3C-F649-AFFE-D396F8791BC8}" type="datetimeFigureOut">
              <a:rPr kumimoji="1" lang="zh-CN" altLang="en-US" smtClean="0"/>
              <a:t>17/7/24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39E-5CCC-9F49-9A28-BAA7DF927BA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87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F871-6C3C-F649-AFFE-D396F8791BC8}" type="datetimeFigureOut">
              <a:rPr kumimoji="1" lang="zh-CN" altLang="en-US" smtClean="0"/>
              <a:t>17/7/24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C39E-5CCC-9F49-9A28-BAA7DF927BA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66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EF871-6C3C-F649-AFFE-D396F8791BC8}" type="datetimeFigureOut">
              <a:rPr kumimoji="1" lang="zh-CN" altLang="en-US" smtClean="0"/>
              <a:t>17/7/24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7C39E-5CCC-9F49-9A28-BAA7DF927BA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487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 smtClean="0"/>
              <a:t>C</a:t>
            </a:r>
            <a:r>
              <a:rPr kumimoji="1" lang="zh-CN" altLang="en-US" dirty="0" smtClean="0"/>
              <a:t>组</a:t>
            </a:r>
            <a:r>
              <a:rPr kumimoji="1" lang="en-US" altLang="zh-CN" dirty="0" smtClean="0"/>
              <a:t>day3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13" y="296863"/>
            <a:ext cx="63500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6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拆开之后，常数项，一次项，二次项分别计算</a:t>
            </a:r>
            <a:endParaRPr kumimoji="1" lang="en-US" altLang="zh-CN" dirty="0" smtClean="0"/>
          </a:p>
          <a:p>
            <a:r>
              <a:rPr kumimoji="1" lang="zh-CN" altLang="en-US" dirty="0" smtClean="0"/>
              <a:t>常数项，每个位置的贡献就是自己为</a:t>
            </a:r>
            <a:r>
              <a:rPr kumimoji="1" lang="en-US" altLang="zh-CN" dirty="0" smtClean="0"/>
              <a:t>1</a:t>
            </a:r>
            <a:r>
              <a:rPr kumimoji="1" lang="zh-CN" altLang="en-US" dirty="0" smtClean="0"/>
              <a:t>前一个位置为</a:t>
            </a:r>
            <a:r>
              <a:rPr kumimoji="1" lang="en-US" altLang="zh-CN" dirty="0" smtClean="0"/>
              <a:t>0</a:t>
            </a:r>
            <a:r>
              <a:rPr kumimoji="1" lang="zh-CN" altLang="en-US" dirty="0" smtClean="0"/>
              <a:t>的概率</a:t>
            </a:r>
            <a:endParaRPr kumimoji="1" lang="en-US" altLang="zh-CN" dirty="0" smtClean="0"/>
          </a:p>
          <a:p>
            <a:r>
              <a:rPr kumimoji="1" lang="zh-CN" altLang="en-US" dirty="0" smtClean="0"/>
              <a:t>一次项，每个位置的贡献为自己为</a:t>
            </a:r>
            <a:r>
              <a:rPr kumimoji="1" lang="en-US" altLang="zh-CN" dirty="0" smtClean="0"/>
              <a:t>1</a:t>
            </a:r>
            <a:r>
              <a:rPr kumimoji="1" lang="zh-CN" altLang="en-US" dirty="0" smtClean="0"/>
              <a:t>的概率</a:t>
            </a:r>
            <a:endParaRPr kumimoji="1" lang="en-US" altLang="zh-CN" dirty="0" smtClean="0"/>
          </a:p>
          <a:p>
            <a:r>
              <a:rPr kumimoji="1" lang="zh-CN" altLang="en-US" dirty="0" smtClean="0"/>
              <a:t>二次项，每个位置贡献</a:t>
            </a:r>
            <a:r>
              <a:rPr kumimoji="1" lang="en-US" altLang="zh-CN" dirty="0" smtClean="0"/>
              <a:t>2x-1</a:t>
            </a:r>
            <a:r>
              <a:rPr kumimoji="1" lang="zh-CN" altLang="en-US" dirty="0" smtClean="0"/>
              <a:t>的概率为自己往前连续</a:t>
            </a:r>
            <a:r>
              <a:rPr kumimoji="1" lang="en-US" altLang="zh-CN" dirty="0" smtClean="0"/>
              <a:t>x</a:t>
            </a:r>
            <a:r>
              <a:rPr kumimoji="1" lang="zh-CN" altLang="en-US" dirty="0" smtClean="0"/>
              <a:t>个</a:t>
            </a:r>
            <a:r>
              <a:rPr kumimoji="1" lang="en-US" altLang="zh-CN" dirty="0" smtClean="0"/>
              <a:t>1</a:t>
            </a:r>
            <a:r>
              <a:rPr kumimoji="1" lang="zh-CN" altLang="en-US" dirty="0" smtClean="0"/>
              <a:t>，在前一个是</a:t>
            </a:r>
            <a:r>
              <a:rPr kumimoji="1" lang="en-US" altLang="zh-CN" dirty="0" smtClean="0"/>
              <a:t>0</a:t>
            </a:r>
            <a:r>
              <a:rPr kumimoji="1" lang="zh-CN" altLang="en-US" dirty="0" smtClean="0"/>
              <a:t>的概率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4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X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XOR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2X=3X</a:t>
            </a:r>
          </a:p>
          <a:p>
            <a:r>
              <a:rPr kumimoji="1" lang="en-US" altLang="zh-CN" dirty="0" smtClean="0"/>
              <a:t>XOR</a:t>
            </a:r>
            <a:r>
              <a:rPr kumimoji="1" lang="zh-CN" altLang="en-US" dirty="0" smtClean="0"/>
              <a:t>是不进位的加法</a:t>
            </a:r>
            <a:endParaRPr kumimoji="1" lang="en-US" altLang="zh-CN" dirty="0" smtClean="0"/>
          </a:p>
          <a:p>
            <a:r>
              <a:rPr kumimoji="1" lang="zh-CN" altLang="en-US" dirty="0" smtClean="0"/>
              <a:t>所以</a:t>
            </a:r>
            <a:r>
              <a:rPr kumimoji="1" lang="en-US" altLang="zh-CN" dirty="0" smtClean="0"/>
              <a:t>X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XOR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2X=X+2X</a:t>
            </a:r>
          </a:p>
          <a:p>
            <a:r>
              <a:rPr kumimoji="1" lang="zh-CN" altLang="en-US" dirty="0" smtClean="0"/>
              <a:t>说明加法本来就不用进位</a:t>
            </a:r>
            <a:endParaRPr kumimoji="1" lang="en-US" altLang="zh-CN" dirty="0" smtClean="0"/>
          </a:p>
          <a:p>
            <a:r>
              <a:rPr kumimoji="1" lang="en-US" altLang="zh-CN" dirty="0" smtClean="0"/>
              <a:t>2X</a:t>
            </a:r>
            <a:r>
              <a:rPr kumimoji="1" lang="zh-CN" altLang="en-US" dirty="0" smtClean="0"/>
              <a:t>是</a:t>
            </a:r>
            <a:r>
              <a:rPr kumimoji="1" lang="en-US" altLang="zh-CN" dirty="0" smtClean="0"/>
              <a:t>X</a:t>
            </a:r>
            <a:r>
              <a:rPr kumimoji="1" lang="zh-CN" altLang="en-US" dirty="0" smtClean="0"/>
              <a:t>左移一格</a:t>
            </a:r>
            <a:endParaRPr kumimoji="1" lang="en-US" altLang="zh-CN" dirty="0" smtClean="0"/>
          </a:p>
          <a:p>
            <a:r>
              <a:rPr kumimoji="1" lang="zh-CN" altLang="en-US" dirty="0" smtClean="0"/>
              <a:t>所以就是统计不相邻的个数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96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1" r="1707" b="41649"/>
          <a:stretch/>
        </p:blipFill>
        <p:spPr>
          <a:xfrm>
            <a:off x="1957388" y="828676"/>
            <a:ext cx="12506948" cy="5514975"/>
          </a:xfrm>
        </p:spPr>
      </p:pic>
    </p:spTree>
    <p:extLst>
      <p:ext uri="{BB962C8B-B14F-4D97-AF65-F5344CB8AC3E}">
        <p14:creationId xmlns:p14="http://schemas.microsoft.com/office/powerpoint/2010/main" val="59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</a:t>
            </a:r>
            <a:endParaRPr kumimoji="1"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92" r="1458"/>
          <a:stretch/>
        </p:blipFill>
        <p:spPr>
          <a:xfrm>
            <a:off x="116352" y="1690688"/>
            <a:ext cx="11959296" cy="3709586"/>
          </a:xfrm>
        </p:spPr>
      </p:pic>
    </p:spTree>
    <p:extLst>
      <p:ext uri="{BB962C8B-B14F-4D97-AF65-F5344CB8AC3E}">
        <p14:creationId xmlns:p14="http://schemas.microsoft.com/office/powerpoint/2010/main" val="77422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签到题略</a:t>
            </a:r>
            <a:r>
              <a:rPr kumimoji="1" lang="en-US" altLang="zh-CN" dirty="0" smtClean="0"/>
              <a:t>.</a:t>
            </a:r>
          </a:p>
          <a:p>
            <a:r>
              <a:rPr kumimoji="1" lang="zh-CN" altLang="en-US" dirty="0" smtClean="0"/>
              <a:t>最短路径均可过，拆点建图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38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010" y="132067"/>
            <a:ext cx="9403790" cy="6359222"/>
          </a:xfrm>
        </p:spPr>
      </p:pic>
    </p:spTree>
    <p:extLst>
      <p:ext uri="{BB962C8B-B14F-4D97-AF65-F5344CB8AC3E}">
        <p14:creationId xmlns:p14="http://schemas.microsoft.com/office/powerpoint/2010/main" val="11107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基本思路是将城市之间的最短路径取出来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然后就转化成了非常经典的问题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我们在 </a:t>
            </a:r>
            <a:r>
              <a:rPr kumimoji="1" lang="en-US" altLang="zh-CN" dirty="0" smtClean="0"/>
              <a:t>NOIP </a:t>
            </a:r>
            <a:r>
              <a:rPr kumimoji="1" lang="zh-CN" altLang="en-US" dirty="0" smtClean="0"/>
              <a:t>也见到过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只要找出 </a:t>
            </a:r>
            <a:r>
              <a:rPr kumimoji="1" lang="en-US" altLang="zh-CN" dirty="0" smtClean="0"/>
              <a:t>MST </a:t>
            </a:r>
            <a:r>
              <a:rPr kumimoji="1" lang="zh-CN" altLang="en-US" dirty="0" smtClean="0"/>
              <a:t>然后树上倍增维护两点最大值就可以了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关键在于城市之间最短路径最多有 </a:t>
            </a:r>
            <a:r>
              <a:rPr kumimoji="1" lang="en-US" altLang="zh-CN" dirty="0" smtClean="0"/>
              <a:t>n^2 </a:t>
            </a:r>
            <a:r>
              <a:rPr kumimoji="1" lang="zh-CN" altLang="en-US" dirty="0" smtClean="0"/>
              <a:t>条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直接枚举求必然超时。我们考虑对每一个点预处理出到它最近的城市及此时的路径长度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定义为 </a:t>
            </a:r>
            <a:r>
              <a:rPr kumimoji="1" lang="en-US" altLang="zh-CN" dirty="0" smtClean="0"/>
              <a:t>from[x]</a:t>
            </a:r>
            <a:r>
              <a:rPr kumimoji="1" lang="zh-CN" altLang="en-US" dirty="0" smtClean="0"/>
              <a:t>和 </a:t>
            </a:r>
            <a:r>
              <a:rPr kumimoji="1" lang="en-US" altLang="zh-CN" dirty="0" err="1" smtClean="0"/>
              <a:t>dist</a:t>
            </a:r>
            <a:r>
              <a:rPr kumimoji="1" lang="en-US" altLang="zh-CN" dirty="0" smtClean="0"/>
              <a:t>[x]</a:t>
            </a:r>
            <a:r>
              <a:rPr kumimoji="1" lang="zh-CN" altLang="en-US" dirty="0" smtClean="0"/>
              <a:t>。对于每一 条已经存在的边</a:t>
            </a:r>
            <a:r>
              <a:rPr kumimoji="1" lang="en-US" altLang="zh-CN" dirty="0" smtClean="0"/>
              <a:t>(</a:t>
            </a:r>
            <a:r>
              <a:rPr kumimoji="1" lang="en-US" altLang="zh-CN" dirty="0" err="1" smtClean="0"/>
              <a:t>x,y,w</a:t>
            </a:r>
            <a:r>
              <a:rPr kumimoji="1" lang="en-US" altLang="zh-CN" dirty="0" smtClean="0"/>
              <a:t>),</a:t>
            </a:r>
            <a:r>
              <a:rPr kumimoji="1" lang="zh-CN" altLang="en-US" dirty="0" smtClean="0"/>
              <a:t>如果满足 </a:t>
            </a:r>
            <a:r>
              <a:rPr kumimoji="1" lang="en-US" altLang="zh-CN" dirty="0" smtClean="0"/>
              <a:t>from[x]&lt;&gt;from[y],</a:t>
            </a:r>
            <a:r>
              <a:rPr kumimoji="1" lang="zh-CN" altLang="en-US" dirty="0" smtClean="0"/>
              <a:t>则可以在边集中增加一条</a:t>
            </a:r>
            <a:r>
              <a:rPr kumimoji="1" lang="en-US" altLang="zh-CN" dirty="0" smtClean="0"/>
              <a:t>(from[x],from[y],</a:t>
            </a:r>
            <a:r>
              <a:rPr kumimoji="1" lang="en-US" altLang="zh-CN" dirty="0" err="1" smtClean="0"/>
              <a:t>dist</a:t>
            </a:r>
            <a:r>
              <a:rPr kumimoji="1" lang="en-US" altLang="zh-CN" dirty="0" smtClean="0"/>
              <a:t>[x]+</a:t>
            </a:r>
            <a:r>
              <a:rPr kumimoji="1" lang="en-US" altLang="zh-CN" dirty="0" err="1" smtClean="0"/>
              <a:t>w+dist</a:t>
            </a:r>
            <a:r>
              <a:rPr kumimoji="1" lang="en-US" altLang="zh-CN" dirty="0" smtClean="0"/>
              <a:t>[y])</a:t>
            </a:r>
            <a:r>
              <a:rPr kumimoji="1" lang="zh-CN" altLang="en-US" dirty="0" smtClean="0"/>
              <a:t>的边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这样我们就将初始边 集从 </a:t>
            </a:r>
            <a:r>
              <a:rPr kumimoji="1" lang="en-US" altLang="zh-CN" dirty="0" smtClean="0"/>
              <a:t>n^2 </a:t>
            </a:r>
            <a:r>
              <a:rPr kumimoji="1" lang="zh-CN" altLang="en-US" dirty="0" smtClean="0"/>
              <a:t>优化到了</a:t>
            </a:r>
            <a:r>
              <a:rPr kumimoji="1" lang="en-US" altLang="zh-CN" dirty="0" smtClean="0"/>
              <a:t>m</a:t>
            </a:r>
            <a:r>
              <a:rPr kumimoji="1" lang="zh-CN" altLang="en-US" dirty="0" smtClean="0"/>
              <a:t>。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69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首先，我们可以用哈希预处理，得出每对字符串的最长重合部分，即</a:t>
            </a:r>
            <a:r>
              <a:rPr kumimoji="1" lang="en-US" altLang="zh-CN" dirty="0" smtClean="0"/>
              <a:t>a[</a:t>
            </a:r>
            <a:r>
              <a:rPr kumimoji="1" lang="en-US" altLang="zh-CN" dirty="0" err="1" smtClean="0"/>
              <a:t>i</a:t>
            </a:r>
            <a:r>
              <a:rPr kumimoji="1" lang="en-US" altLang="zh-CN" dirty="0" smtClean="0"/>
              <a:t>][j]</a:t>
            </a:r>
            <a:r>
              <a:rPr kumimoji="1" lang="zh-CN" altLang="en-US" dirty="0" smtClean="0"/>
              <a:t>表示</a:t>
            </a:r>
            <a:r>
              <a:rPr kumimoji="1" lang="en-US" altLang="zh-CN" dirty="0" err="1" smtClean="0"/>
              <a:t>i</a:t>
            </a:r>
            <a:r>
              <a:rPr kumimoji="1" lang="zh-CN" altLang="en-US" dirty="0" smtClean="0"/>
              <a:t>在前、</a:t>
            </a:r>
            <a:r>
              <a:rPr kumimoji="1" lang="en-US" altLang="zh-CN" dirty="0" smtClean="0"/>
              <a:t>j</a:t>
            </a:r>
            <a:r>
              <a:rPr kumimoji="1" lang="zh-CN" altLang="en-US" dirty="0" smtClean="0"/>
              <a:t>在后的最长重合部分。</a:t>
            </a:r>
          </a:p>
          <a:p>
            <a:r>
              <a:rPr kumimoji="1" lang="zh-CN" altLang="en-US" dirty="0" smtClean="0"/>
              <a:t>然后，用</a:t>
            </a:r>
            <a:r>
              <a:rPr kumimoji="1" lang="en-US" altLang="zh-CN" dirty="0" smtClean="0"/>
              <a:t>f[</a:t>
            </a:r>
            <a:r>
              <a:rPr kumimoji="1" lang="en-US" altLang="zh-CN" dirty="0" err="1" smtClean="0"/>
              <a:t>i</a:t>
            </a:r>
            <a:r>
              <a:rPr kumimoji="1" lang="en-US" altLang="zh-CN" dirty="0" smtClean="0"/>
              <a:t>][j]</a:t>
            </a:r>
            <a:r>
              <a:rPr kumimoji="1" lang="zh-CN" altLang="en-US" dirty="0" smtClean="0"/>
              <a:t>表示</a:t>
            </a:r>
            <a:r>
              <a:rPr kumimoji="1" lang="en-US" altLang="zh-CN" dirty="0" err="1" smtClean="0"/>
              <a:t>i</a:t>
            </a:r>
            <a:r>
              <a:rPr kumimoji="1" lang="zh-CN" altLang="en-US" dirty="0" smtClean="0"/>
              <a:t>在最前面，</a:t>
            </a:r>
            <a:r>
              <a:rPr kumimoji="1" lang="en-US" altLang="zh-CN" dirty="0" smtClean="0"/>
              <a:t>j</a:t>
            </a:r>
            <a:r>
              <a:rPr kumimoji="1" lang="zh-CN" altLang="en-US" dirty="0" smtClean="0"/>
              <a:t>在结尾的最小长度，发现是可以像</a:t>
            </a:r>
            <a:r>
              <a:rPr kumimoji="1" lang="en-US" altLang="zh-CN" dirty="0" smtClean="0"/>
              <a:t>Floyd</a:t>
            </a:r>
            <a:r>
              <a:rPr kumimoji="1" lang="zh-CN" altLang="en-US" dirty="0" smtClean="0"/>
              <a:t>最短路一样转移，相当于求原点开始走</a:t>
            </a:r>
            <a:r>
              <a:rPr kumimoji="1" lang="en-US" altLang="zh-CN" dirty="0" smtClean="0"/>
              <a:t>m</a:t>
            </a:r>
            <a:r>
              <a:rPr kumimoji="1" lang="zh-CN" altLang="en-US" dirty="0" smtClean="0"/>
              <a:t>条边的最短路，问题得到解决。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974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355</Words>
  <Application>Microsoft Macintosh PowerPoint</Application>
  <PresentationFormat>宽屏</PresentationFormat>
  <Paragraphs>24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DengXian</vt:lpstr>
      <vt:lpstr>DengXian Light</vt:lpstr>
      <vt:lpstr>Arial</vt:lpstr>
      <vt:lpstr>Office 主题</vt:lpstr>
      <vt:lpstr>C组day3</vt:lpstr>
      <vt:lpstr>A</vt:lpstr>
      <vt:lpstr>B</vt:lpstr>
      <vt:lpstr>C</vt:lpstr>
      <vt:lpstr>C</vt:lpstr>
      <vt:lpstr>D</vt:lpstr>
      <vt:lpstr>E</vt:lpstr>
      <vt:lpstr>F</vt:lpstr>
      <vt:lpstr>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C组day3</dc:title>
  <dc:creator>陈靖邦</dc:creator>
  <cp:lastModifiedBy>陈靖邦</cp:lastModifiedBy>
  <cp:revision>4</cp:revision>
  <dcterms:created xsi:type="dcterms:W3CDTF">2017-07-24T03:15:13Z</dcterms:created>
  <dcterms:modified xsi:type="dcterms:W3CDTF">2017-07-24T05:35:50Z</dcterms:modified>
</cp:coreProperties>
</file>