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6" r:id="rId13"/>
    <p:sldId id="265" r:id="rId14"/>
    <p:sldId id="268" r:id="rId15"/>
    <p:sldId id="269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130"/>
  </p:normalViewPr>
  <p:slideViewPr>
    <p:cSldViewPr snapToGrid="0" snapToObjects="1">
      <p:cViewPr>
        <p:scale>
          <a:sx n="108" d="100"/>
          <a:sy n="108" d="100"/>
        </p:scale>
        <p:origin x="20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5A08C-CB24-BA42-8394-29103883A741}" type="datetimeFigureOut">
              <a:rPr kumimoji="1" lang="zh-CN" altLang="en-US" smtClean="0"/>
              <a:t>17/8/7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42F7-1321-DB47-A59D-71694D9DB8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9811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5A08C-CB24-BA42-8394-29103883A741}" type="datetimeFigureOut">
              <a:rPr kumimoji="1" lang="zh-CN" altLang="en-US" smtClean="0"/>
              <a:t>17/8/7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42F7-1321-DB47-A59D-71694D9DB8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0744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5A08C-CB24-BA42-8394-29103883A741}" type="datetimeFigureOut">
              <a:rPr kumimoji="1" lang="zh-CN" altLang="en-US" smtClean="0"/>
              <a:t>17/8/7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42F7-1321-DB47-A59D-71694D9DB8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55680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5A08C-CB24-BA42-8394-29103883A741}" type="datetimeFigureOut">
              <a:rPr kumimoji="1" lang="zh-CN" altLang="en-US" smtClean="0"/>
              <a:t>17/8/7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42F7-1321-DB47-A59D-71694D9DB8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8037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5A08C-CB24-BA42-8394-29103883A741}" type="datetimeFigureOut">
              <a:rPr kumimoji="1" lang="zh-CN" altLang="en-US" smtClean="0"/>
              <a:t>17/8/7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42F7-1321-DB47-A59D-71694D9DB8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931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5A08C-CB24-BA42-8394-29103883A741}" type="datetimeFigureOut">
              <a:rPr kumimoji="1" lang="zh-CN" altLang="en-US" smtClean="0"/>
              <a:t>17/8/7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42F7-1321-DB47-A59D-71694D9DB8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5849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5A08C-CB24-BA42-8394-29103883A741}" type="datetimeFigureOut">
              <a:rPr kumimoji="1" lang="zh-CN" altLang="en-US" smtClean="0"/>
              <a:t>17/8/7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42F7-1321-DB47-A59D-71694D9DB8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17997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5A08C-CB24-BA42-8394-29103883A741}" type="datetimeFigureOut">
              <a:rPr kumimoji="1" lang="zh-CN" altLang="en-US" smtClean="0"/>
              <a:t>17/8/7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42F7-1321-DB47-A59D-71694D9DB8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657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5A08C-CB24-BA42-8394-29103883A741}" type="datetimeFigureOut">
              <a:rPr kumimoji="1" lang="zh-CN" altLang="en-US" smtClean="0"/>
              <a:t>17/8/7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42F7-1321-DB47-A59D-71694D9DB8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907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5A08C-CB24-BA42-8394-29103883A741}" type="datetimeFigureOut">
              <a:rPr kumimoji="1" lang="zh-CN" altLang="en-US" smtClean="0"/>
              <a:t>17/8/7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42F7-1321-DB47-A59D-71694D9DB8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6326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5A08C-CB24-BA42-8394-29103883A741}" type="datetimeFigureOut">
              <a:rPr kumimoji="1" lang="zh-CN" altLang="en-US" smtClean="0"/>
              <a:t>17/8/7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E42F7-1321-DB47-A59D-71694D9DB8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34232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5A08C-CB24-BA42-8394-29103883A741}" type="datetimeFigureOut">
              <a:rPr kumimoji="1" lang="zh-CN" altLang="en-US" smtClean="0"/>
              <a:t>17/8/7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E42F7-1321-DB47-A59D-71694D9DB8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522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 smtClean="0"/>
              <a:t>Day14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</a:t>
            </a:r>
            <a:r>
              <a:rPr kumimoji="1" lang="zh-CN" altLang="en-US" dirty="0" smtClean="0"/>
              <a:t>组</a:t>
            </a:r>
            <a:endParaRPr kumimoji="1" lang="zh-CN" altLang="en-US" dirty="0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6688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YXY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7231" y="2506662"/>
            <a:ext cx="10777538" cy="4351338"/>
          </a:xfrm>
        </p:spPr>
        <p:txBody>
          <a:bodyPr/>
          <a:lstStyle/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r="428" b="63449"/>
          <a:stretch/>
        </p:blipFill>
        <p:spPr>
          <a:xfrm>
            <a:off x="316479" y="2214563"/>
            <a:ext cx="11559042" cy="326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0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5788" y="0"/>
            <a:ext cx="10515600" cy="1325563"/>
          </a:xfrm>
        </p:spPr>
        <p:txBody>
          <a:bodyPr/>
          <a:lstStyle/>
          <a:p>
            <a:r>
              <a:rPr kumimoji="1" lang="en-US" altLang="zh-CN" dirty="0" smtClean="0"/>
              <a:t>YXY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7231" y="2506662"/>
            <a:ext cx="10777538" cy="4351338"/>
          </a:xfrm>
        </p:spPr>
        <p:txBody>
          <a:bodyPr/>
          <a:lstStyle/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34583" r="-374"/>
          <a:stretch/>
        </p:blipFill>
        <p:spPr>
          <a:xfrm>
            <a:off x="0" y="1021074"/>
            <a:ext cx="11101388" cy="556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7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CJB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7231" y="1690688"/>
            <a:ext cx="10777538" cy="4351338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dirty="0"/>
              <a:t>样例是这样：</a:t>
            </a:r>
          </a:p>
          <a:p>
            <a:r>
              <a:rPr lang="en-US" altLang="zh-CN" dirty="0"/>
              <a:t>TCGACGTCG</a:t>
            </a:r>
          </a:p>
          <a:p>
            <a:r>
              <a:rPr lang="en-US" altLang="zh-CN" dirty="0" smtClean="0"/>
              <a:t>ACGACG</a:t>
            </a:r>
            <a:endParaRPr lang="en-US" altLang="zh-CN" dirty="0"/>
          </a:p>
          <a:p>
            <a:r>
              <a:rPr lang="zh-CN" altLang="en-US" dirty="0"/>
              <a:t>把</a:t>
            </a:r>
            <a:r>
              <a:rPr lang="en-US" altLang="zh-CN" dirty="0"/>
              <a:t>S</a:t>
            </a:r>
            <a:r>
              <a:rPr lang="zh-CN" altLang="en-US" dirty="0"/>
              <a:t>串倒过来，</a:t>
            </a:r>
            <a:r>
              <a:rPr lang="en-US" altLang="zh-CN" dirty="0"/>
              <a:t>GCTGCAGCT</a:t>
            </a:r>
          </a:p>
          <a:p>
            <a:r>
              <a:rPr lang="zh-CN" altLang="en-US" dirty="0"/>
              <a:t>第一次只把</a:t>
            </a:r>
            <a:r>
              <a:rPr lang="en-US" altLang="zh-CN" dirty="0"/>
              <a:t>A</a:t>
            </a:r>
            <a:r>
              <a:rPr lang="zh-CN" altLang="en-US" dirty="0"/>
              <a:t>的赋值为</a:t>
            </a:r>
            <a:r>
              <a:rPr lang="en-US" altLang="zh-CN" dirty="0"/>
              <a:t>1</a:t>
            </a:r>
            <a:r>
              <a:rPr lang="zh-CN" altLang="en-US" dirty="0"/>
              <a:t>，其他赋值为</a:t>
            </a:r>
            <a:r>
              <a:rPr lang="en-US" altLang="zh-CN" dirty="0"/>
              <a:t>0</a:t>
            </a:r>
            <a:endParaRPr lang="zh-CN" altLang="en-US" dirty="0"/>
          </a:p>
          <a:p>
            <a:r>
              <a:rPr lang="zh-CN" altLang="en-US" dirty="0"/>
              <a:t>然后</a:t>
            </a:r>
            <a:r>
              <a:rPr lang="en-US" altLang="zh-CN" dirty="0"/>
              <a:t>T</a:t>
            </a:r>
            <a:r>
              <a:rPr lang="zh-CN" altLang="en-US" dirty="0"/>
              <a:t>串每一位赋值为</a:t>
            </a:r>
            <a:r>
              <a:rPr lang="en-US" altLang="zh-CN" dirty="0"/>
              <a:t>d(A,A), d(A,C), d(A,T), d(A,G)</a:t>
            </a:r>
          </a:p>
          <a:p>
            <a:r>
              <a:rPr lang="zh-CN" altLang="en-US" dirty="0"/>
              <a:t>两个数组</a:t>
            </a:r>
            <a:r>
              <a:rPr lang="en-US" altLang="zh-CN" dirty="0"/>
              <a:t>n log n</a:t>
            </a:r>
            <a:r>
              <a:rPr lang="zh-CN" altLang="en-US" dirty="0"/>
              <a:t>求卷</a:t>
            </a:r>
            <a:r>
              <a:rPr lang="zh-CN" altLang="en-US" dirty="0" smtClean="0"/>
              <a:t>积</a:t>
            </a:r>
            <a:endParaRPr lang="zh-CN" altLang="en-US" dirty="0"/>
          </a:p>
          <a:p>
            <a:r>
              <a:rPr lang="zh-CN" altLang="en-US" dirty="0"/>
              <a:t>第二次只把</a:t>
            </a:r>
            <a:r>
              <a:rPr lang="en-US" altLang="zh-CN" dirty="0"/>
              <a:t>T</a:t>
            </a:r>
            <a:r>
              <a:rPr lang="zh-CN" altLang="en-US" dirty="0"/>
              <a:t>的赋值为</a:t>
            </a:r>
            <a:r>
              <a:rPr lang="en-US" altLang="zh-CN" dirty="0"/>
              <a:t>1</a:t>
            </a:r>
            <a:r>
              <a:rPr lang="en-US" altLang="zh-CN" dirty="0" smtClean="0"/>
              <a:t>……</a:t>
            </a:r>
            <a:endParaRPr lang="zh-CN" altLang="en-US" dirty="0"/>
          </a:p>
          <a:p>
            <a:r>
              <a:rPr lang="zh-CN" altLang="en-US" dirty="0"/>
              <a:t>然后最后把四个的答案加起来，在合法位置取最</a:t>
            </a:r>
            <a:r>
              <a:rPr lang="zh-CN" altLang="en-US" dirty="0" smtClean="0"/>
              <a:t>小值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注意，逆</a:t>
            </a:r>
            <a:r>
              <a:rPr lang="en-US" altLang="zh-CN" dirty="0" err="1" smtClean="0"/>
              <a:t>dft</a:t>
            </a:r>
            <a:r>
              <a:rPr lang="zh-CN" altLang="en-US" dirty="0" smtClean="0"/>
              <a:t>可以把四次答案加起来再做，这样就会从</a:t>
            </a:r>
            <a:r>
              <a:rPr lang="en-US" altLang="zh-CN" dirty="0" smtClean="0"/>
              <a:t>12</a:t>
            </a:r>
            <a:r>
              <a:rPr lang="zh-CN" altLang="en-US" dirty="0" smtClean="0"/>
              <a:t>次</a:t>
            </a:r>
            <a:r>
              <a:rPr lang="en-US" altLang="zh-CN" dirty="0" err="1" smtClean="0"/>
              <a:t>dft</a:t>
            </a:r>
            <a:r>
              <a:rPr lang="zh-CN" altLang="en-US" dirty="0" smtClean="0"/>
              <a:t>优化到</a:t>
            </a:r>
            <a:r>
              <a:rPr lang="en-US" altLang="zh-CN" dirty="0" smtClean="0"/>
              <a:t>9</a:t>
            </a:r>
            <a:r>
              <a:rPr lang="zh-CN" altLang="en-US" dirty="0" smtClean="0"/>
              <a:t>次，虽然好像没有怎么卡？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540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JYW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7231" y="2506662"/>
            <a:ext cx="10777538" cy="4351338"/>
          </a:xfrm>
        </p:spPr>
        <p:txBody>
          <a:bodyPr/>
          <a:lstStyle/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49" y="1985964"/>
            <a:ext cx="11674421" cy="306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JYW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7231" y="2506662"/>
            <a:ext cx="10777538" cy="4351338"/>
          </a:xfrm>
        </p:spPr>
        <p:txBody>
          <a:bodyPr/>
          <a:lstStyle/>
          <a:p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237" y="0"/>
            <a:ext cx="8924601" cy="29511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237" y="2151062"/>
            <a:ext cx="8097838" cy="45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4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JYW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7231" y="2506662"/>
            <a:ext cx="10777538" cy="4351338"/>
          </a:xfrm>
        </p:spPr>
        <p:txBody>
          <a:bodyPr/>
          <a:lstStyle/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300" y="2692400"/>
            <a:ext cx="5613400" cy="14732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224" y="1401162"/>
            <a:ext cx="8931275" cy="531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8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190597"/>
            <a:ext cx="10515600" cy="1325563"/>
          </a:xfrm>
        </p:spPr>
        <p:txBody>
          <a:bodyPr/>
          <a:lstStyle/>
          <a:p>
            <a:r>
              <a:rPr kumimoji="1" lang="zh-CN" altLang="en-US" dirty="0" smtClean="0"/>
              <a:t>来自出题组的吐槽</a:t>
            </a:r>
            <a:endParaRPr kumimoji="1" lang="zh-CN" altLang="en-US" dirty="0"/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398929" y="1516160"/>
            <a:ext cx="11793071" cy="43515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 err="1" smtClean="0"/>
              <a:t>Chenjb</a:t>
            </a:r>
            <a:r>
              <a:rPr kumimoji="1" lang="zh-CN" altLang="en-US" dirty="0" smtClean="0"/>
              <a:t>基佬题</a:t>
            </a:r>
            <a:r>
              <a:rPr kumimoji="1" lang="en-US" altLang="zh-CN" dirty="0" smtClean="0"/>
              <a:t>+CF</a:t>
            </a:r>
            <a:r>
              <a:rPr kumimoji="1" lang="zh-CN" altLang="en-US" dirty="0" smtClean="0"/>
              <a:t>原题</a:t>
            </a:r>
            <a:r>
              <a:rPr kumimoji="1" lang="en-US" altLang="zh-CN" dirty="0" smtClean="0"/>
              <a:t>+GDOI</a:t>
            </a:r>
            <a:r>
              <a:rPr kumimoji="1" lang="zh-CN" altLang="en-US" dirty="0" smtClean="0"/>
              <a:t>原题 专场？？？</a:t>
            </a:r>
            <a:endParaRPr kumimoji="1" lang="en-US" altLang="zh-CN" dirty="0" smtClean="0"/>
          </a:p>
          <a:p>
            <a:r>
              <a:rPr kumimoji="1" lang="zh-CN" altLang="en-US" dirty="0" smtClean="0"/>
              <a:t>大家的做题顺序和姿势让我生生改了讲题顺序</a:t>
            </a:r>
            <a:endParaRPr kumimoji="1" lang="en-US" altLang="zh-CN" dirty="0" smtClean="0"/>
          </a:p>
          <a:p>
            <a:r>
              <a:rPr kumimoji="1" lang="zh-CN" altLang="en-US" dirty="0" smtClean="0"/>
              <a:t>天才</a:t>
            </a:r>
            <a:r>
              <a:rPr kumimoji="1" lang="en-US" altLang="zh-CN" dirty="0" smtClean="0"/>
              <a:t>Sub</a:t>
            </a:r>
            <a:r>
              <a:rPr kumimoji="1" lang="zh-CN" altLang="en-US" dirty="0" smtClean="0"/>
              <a:t>学长不屑于签到</a:t>
            </a:r>
            <a:endParaRPr kumimoji="1" lang="en-US" altLang="zh-CN" dirty="0" smtClean="0"/>
          </a:p>
          <a:p>
            <a:r>
              <a:rPr kumimoji="1" lang="zh-CN" altLang="en-US" dirty="0" smtClean="0"/>
              <a:t>彪爷艰辛捍卫了荣誉，拿下</a:t>
            </a:r>
            <a:r>
              <a:rPr kumimoji="1" lang="en-US" altLang="zh-CN" dirty="0" smtClean="0"/>
              <a:t>JSB</a:t>
            </a:r>
            <a:r>
              <a:rPr kumimoji="1" lang="zh-CN" altLang="en-US" dirty="0" smtClean="0"/>
              <a:t>一血</a:t>
            </a:r>
            <a:endParaRPr kumimoji="1" lang="en-US" altLang="zh-CN" dirty="0" smtClean="0"/>
          </a:p>
          <a:p>
            <a:r>
              <a:rPr kumimoji="1" lang="zh-CN" altLang="en-US" dirty="0" smtClean="0"/>
              <a:t>“</a:t>
            </a:r>
            <a:r>
              <a:rPr kumimoji="1" lang="en-US" altLang="zh-CN" dirty="0" smtClean="0"/>
              <a:t>JYW</a:t>
            </a:r>
            <a:r>
              <a:rPr kumimoji="1" lang="zh-CN" altLang="en-US" dirty="0" smtClean="0"/>
              <a:t>好难难啊干不动啊”“那你为啥不去干</a:t>
            </a:r>
            <a:r>
              <a:rPr kumimoji="1" lang="en-US" altLang="zh-CN" dirty="0" smtClean="0"/>
              <a:t>YZC</a:t>
            </a:r>
            <a:r>
              <a:rPr kumimoji="1" lang="zh-CN" altLang="en-US" dirty="0" smtClean="0"/>
              <a:t>啊”“</a:t>
            </a:r>
            <a:r>
              <a:rPr kumimoji="1" lang="en-US" altLang="zh-CN" dirty="0" smtClean="0"/>
              <a:t>CJB</a:t>
            </a:r>
            <a:r>
              <a:rPr kumimoji="1" lang="zh-CN" altLang="en-US" dirty="0" smtClean="0"/>
              <a:t>被我干掉啦”</a:t>
            </a:r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JTJL</a:t>
            </a:r>
            <a:r>
              <a:rPr kumimoji="1" lang="zh-CN" altLang="en-US" dirty="0" smtClean="0"/>
              <a:t>：“你们为什么没有一道题算法和题目一样啊”</a:t>
            </a:r>
            <a:endParaRPr kumimoji="1" lang="en-US" altLang="zh-CN" dirty="0" smtClean="0"/>
          </a:p>
          <a:p>
            <a:r>
              <a:rPr kumimoji="1" lang="en-US" altLang="zh-CN" dirty="0" smtClean="0"/>
              <a:t>CJB</a:t>
            </a:r>
            <a:r>
              <a:rPr kumimoji="1" lang="zh-CN" altLang="en-US" dirty="0" smtClean="0"/>
              <a:t>：“故意的啊”</a:t>
            </a:r>
            <a:endParaRPr kumimoji="1" lang="en-US" altLang="zh-CN" dirty="0" smtClean="0"/>
          </a:p>
          <a:p>
            <a:r>
              <a:rPr kumimoji="1" lang="en-US" altLang="zh-CN" dirty="0" smtClean="0"/>
              <a:t>JTJL</a:t>
            </a:r>
            <a:r>
              <a:rPr kumimoji="1" lang="zh-CN" altLang="en-US" dirty="0" smtClean="0"/>
              <a:t>：“你们应该弄一道看起来像贪心其实是</a:t>
            </a:r>
            <a:r>
              <a:rPr kumimoji="1" lang="en-US" altLang="zh-CN" dirty="0" err="1" smtClean="0"/>
              <a:t>Dp</a:t>
            </a:r>
            <a:r>
              <a:rPr kumimoji="1" lang="zh-CN" altLang="en-US" dirty="0" smtClean="0"/>
              <a:t>的题目然后取名叫</a:t>
            </a:r>
            <a:r>
              <a:rPr kumimoji="1" lang="en-US" altLang="zh-CN" dirty="0" err="1" smtClean="0"/>
              <a:t>Dp</a:t>
            </a:r>
            <a:r>
              <a:rPr kumimoji="1" lang="zh-CN" altLang="en-US" dirty="0" smtClean="0"/>
              <a:t>啊！！！”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25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ZFX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问有多少个区间和等于</a:t>
            </a:r>
            <a:r>
              <a:rPr kumimoji="1" lang="en-US" altLang="zh-CN" dirty="0" err="1" smtClean="0"/>
              <a:t>k^p</a:t>
            </a:r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en-US" altLang="zh-CN" dirty="0" smtClean="0"/>
              <a:t>Sum[r]-sum[l-1]=</a:t>
            </a:r>
            <a:r>
              <a:rPr kumimoji="1" lang="en-US" altLang="zh-CN" dirty="0" err="1" smtClean="0"/>
              <a:t>k^p</a:t>
            </a:r>
            <a:endParaRPr kumimoji="1" lang="en-US" altLang="zh-CN" dirty="0" smtClean="0"/>
          </a:p>
          <a:p>
            <a:r>
              <a:rPr kumimoji="1" lang="en-US" altLang="zh-CN" dirty="0" smtClean="0"/>
              <a:t>Sum[r]-</a:t>
            </a:r>
            <a:r>
              <a:rPr kumimoji="1" lang="en-US" altLang="zh-CN" dirty="0" err="1" smtClean="0"/>
              <a:t>k^p</a:t>
            </a:r>
            <a:r>
              <a:rPr kumimoji="1" lang="en-US" altLang="zh-CN" dirty="0" smtClean="0"/>
              <a:t>=sum[l-1]</a:t>
            </a:r>
          </a:p>
          <a:p>
            <a:r>
              <a:rPr kumimoji="1" lang="zh-CN" altLang="en-US" dirty="0" smtClean="0"/>
              <a:t>扔进</a:t>
            </a:r>
            <a:r>
              <a:rPr kumimoji="1" lang="en-US" altLang="zh-CN" dirty="0" smtClean="0"/>
              <a:t>map</a:t>
            </a:r>
            <a:r>
              <a:rPr kumimoji="1" lang="zh-CN" altLang="en-US" dirty="0" smtClean="0"/>
              <a:t>里统计就好</a:t>
            </a:r>
            <a:endParaRPr kumimoji="1" lang="en-US" altLang="zh-CN" dirty="0" smtClean="0"/>
          </a:p>
          <a:p>
            <a:r>
              <a:rPr kumimoji="1" lang="en-US" altLang="zh-CN" dirty="0" smtClean="0"/>
              <a:t>Notice:</a:t>
            </a:r>
          </a:p>
          <a:p>
            <a:r>
              <a:rPr kumimoji="1" lang="en-US" altLang="zh-CN" dirty="0" err="1" smtClean="0"/>
              <a:t>Dic</a:t>
            </a:r>
            <a:r>
              <a:rPr kumimoji="1" lang="en-US" altLang="zh-CN" dirty="0" smtClean="0"/>
              <a:t>[</a:t>
            </a:r>
            <a:r>
              <a:rPr kumimoji="1" lang="en-US" altLang="zh-CN" dirty="0" err="1" smtClean="0"/>
              <a:t>i</a:t>
            </a:r>
            <a:r>
              <a:rPr kumimoji="1" lang="en-US" altLang="zh-CN" dirty="0" smtClean="0"/>
              <a:t>]=?</a:t>
            </a:r>
          </a:p>
          <a:p>
            <a:r>
              <a:rPr kumimoji="1" lang="en-US" altLang="zh-CN" dirty="0" err="1" smtClean="0"/>
              <a:t>Dic.count</a:t>
            </a:r>
            <a:r>
              <a:rPr kumimoji="1" lang="en-US" altLang="zh-CN" dirty="0" smtClean="0"/>
              <a:t>(</a:t>
            </a:r>
            <a:r>
              <a:rPr kumimoji="1" lang="en-US" altLang="zh-CN" dirty="0" err="1" smtClean="0"/>
              <a:t>i</a:t>
            </a:r>
            <a:r>
              <a:rPr kumimoji="1" lang="en-US" altLang="zh-CN" dirty="0" smtClean="0"/>
              <a:t>)?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47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HYY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3103" b="65008"/>
          <a:stretch/>
        </p:blipFill>
        <p:spPr>
          <a:xfrm>
            <a:off x="257175" y="2028824"/>
            <a:ext cx="13036034" cy="252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6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HYY</a:t>
            </a:r>
            <a:endParaRPr kumimoji="1"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821" r="-798"/>
          <a:stretch/>
        </p:blipFill>
        <p:spPr>
          <a:xfrm>
            <a:off x="668592" y="1690688"/>
            <a:ext cx="1126722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0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PZH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99" y="1825625"/>
            <a:ext cx="12673025" cy="35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3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PZH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8" y="1825625"/>
            <a:ext cx="11752984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1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YZC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维护一棵</a:t>
            </a:r>
            <a:r>
              <a:rPr kumimoji="1" lang="en-US" altLang="zh-CN" dirty="0" smtClean="0"/>
              <a:t>n</a:t>
            </a:r>
            <a:r>
              <a:rPr kumimoji="1" lang="zh-CN" altLang="en-US" dirty="0" smtClean="0"/>
              <a:t>*</a:t>
            </a:r>
            <a:r>
              <a:rPr kumimoji="1" lang="en-US" altLang="zh-CN" dirty="0" smtClean="0"/>
              <a:t>k</a:t>
            </a:r>
            <a:r>
              <a:rPr kumimoji="1" lang="zh-CN" altLang="en-US" dirty="0" smtClean="0"/>
              <a:t>的线段树</a:t>
            </a:r>
            <a:endParaRPr kumimoji="1" lang="en-US" altLang="zh-CN" dirty="0" smtClean="0"/>
          </a:p>
          <a:p>
            <a:r>
              <a:rPr kumimoji="1" lang="zh-CN" altLang="en-US" dirty="0" smtClean="0"/>
              <a:t>对原数组预处理</a:t>
            </a:r>
            <a:r>
              <a:rPr kumimoji="1" lang="en-US" altLang="zh-CN" dirty="0" err="1" smtClean="0"/>
              <a:t>st</a:t>
            </a:r>
            <a:r>
              <a:rPr kumimoji="1" lang="zh-CN" altLang="en-US" dirty="0" smtClean="0"/>
              <a:t>表</a:t>
            </a:r>
            <a:endParaRPr kumimoji="1" lang="en-US" altLang="zh-CN" dirty="0" smtClean="0"/>
          </a:p>
          <a:p>
            <a:r>
              <a:rPr kumimoji="1" lang="zh-CN" altLang="en-US" dirty="0" smtClean="0"/>
              <a:t>对于没有更新的节点，不需要建出来，直接调用</a:t>
            </a:r>
            <a:r>
              <a:rPr kumimoji="1" lang="en-US" altLang="zh-CN" dirty="0" err="1" smtClean="0"/>
              <a:t>st</a:t>
            </a:r>
            <a:r>
              <a:rPr kumimoji="1" lang="zh-CN" altLang="en-US" dirty="0" smtClean="0"/>
              <a:t>表的答案</a:t>
            </a:r>
            <a:endParaRPr kumimoji="1" lang="en-US" altLang="zh-CN" dirty="0" smtClean="0"/>
          </a:p>
          <a:p>
            <a:r>
              <a:rPr kumimoji="1" lang="zh-CN" altLang="en-US" dirty="0" smtClean="0"/>
              <a:t>更新的节点就建新的节点，</a:t>
            </a:r>
            <a:r>
              <a:rPr kumimoji="1" lang="en-US" altLang="zh-CN" dirty="0" smtClean="0"/>
              <a:t>lazy</a:t>
            </a:r>
            <a:r>
              <a:rPr kumimoji="1" lang="zh-CN" altLang="en-US" dirty="0" smtClean="0"/>
              <a:t>标记和以往一样</a:t>
            </a:r>
            <a:endParaRPr kumimoji="1" lang="en-US" altLang="zh-CN" dirty="0" smtClean="0"/>
          </a:p>
          <a:p>
            <a:r>
              <a:rPr kumimoji="1" lang="zh-CN" altLang="en-US" dirty="0" smtClean="0"/>
              <a:t>只会新建</a:t>
            </a:r>
            <a:r>
              <a:rPr kumimoji="1" lang="en-US" altLang="zh-CN" dirty="0" smtClean="0"/>
              <a:t>q</a:t>
            </a:r>
            <a:r>
              <a:rPr kumimoji="1" lang="zh-CN" altLang="en-US" dirty="0" smtClean="0"/>
              <a:t>*</a:t>
            </a:r>
            <a:r>
              <a:rPr kumimoji="1" lang="en-US" altLang="zh-CN" dirty="0" smtClean="0"/>
              <a:t>log(n</a:t>
            </a:r>
            <a:r>
              <a:rPr kumimoji="1" lang="zh-CN" altLang="en-US" dirty="0" smtClean="0"/>
              <a:t>*</a:t>
            </a:r>
            <a:r>
              <a:rPr kumimoji="1" lang="en-US" altLang="zh-CN" dirty="0" smtClean="0"/>
              <a:t>k)</a:t>
            </a:r>
            <a:r>
              <a:rPr kumimoji="1" lang="zh-CN" altLang="en-US" dirty="0" smtClean="0"/>
              <a:t>左右的节点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196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JSB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7231" y="2506662"/>
            <a:ext cx="10777538" cy="4351338"/>
          </a:xfrm>
        </p:spPr>
        <p:txBody>
          <a:bodyPr/>
          <a:lstStyle/>
          <a:p>
            <a:r>
              <a:rPr kumimoji="1" lang="zh-CN" altLang="en-US" dirty="0" smtClean="0"/>
              <a:t>对大树和小树建两个树上跳表</a:t>
            </a:r>
            <a:endParaRPr kumimoji="1" lang="en-US" altLang="zh-CN" dirty="0" smtClean="0"/>
          </a:p>
          <a:p>
            <a:r>
              <a:rPr kumimoji="1" lang="zh-CN" altLang="en-US" dirty="0" smtClean="0"/>
              <a:t>从不同的树跳到同一棵树，统计答案</a:t>
            </a:r>
            <a:endParaRPr kumimoji="1" lang="en-US" altLang="zh-CN" dirty="0" smtClean="0"/>
          </a:p>
          <a:p>
            <a:r>
              <a:rPr kumimoji="1" lang="zh-CN" altLang="en-US" dirty="0" smtClean="0"/>
              <a:t>同一棵树上两个不同的点，统计答案</a:t>
            </a:r>
            <a:endParaRPr kumimoji="1" lang="en-US" altLang="zh-CN" dirty="0" smtClean="0"/>
          </a:p>
          <a:p>
            <a:r>
              <a:rPr kumimoji="1" lang="zh-CN" altLang="en-US" dirty="0" smtClean="0"/>
              <a:t>树上两点</a:t>
            </a:r>
            <a:r>
              <a:rPr kumimoji="1" lang="en-US" altLang="zh-CN" dirty="0" err="1" smtClean="0"/>
              <a:t>x,y</a:t>
            </a:r>
            <a:r>
              <a:rPr kumimoji="1" lang="zh-CN" altLang="en-US" dirty="0" smtClean="0"/>
              <a:t>路径长度</a:t>
            </a:r>
            <a:r>
              <a:rPr kumimoji="1" lang="en-US" altLang="zh-CN" dirty="0" smtClean="0"/>
              <a:t>=x</a:t>
            </a:r>
            <a:r>
              <a:rPr kumimoji="1" lang="zh-CN" altLang="en-US" dirty="0" smtClean="0"/>
              <a:t>到根的长度</a:t>
            </a:r>
            <a:r>
              <a:rPr kumimoji="1" lang="en-US" altLang="zh-CN" dirty="0" smtClean="0"/>
              <a:t>+y</a:t>
            </a:r>
            <a:r>
              <a:rPr kumimoji="1" lang="zh-CN" altLang="en-US" dirty="0" smtClean="0"/>
              <a:t>到根的长度</a:t>
            </a:r>
            <a:r>
              <a:rPr kumimoji="1" lang="en-US" altLang="zh-CN" dirty="0" smtClean="0"/>
              <a:t>-2</a:t>
            </a:r>
            <a:r>
              <a:rPr kumimoji="1" lang="zh-CN" altLang="en-US" dirty="0" smtClean="0"/>
              <a:t>*</a:t>
            </a:r>
            <a:r>
              <a:rPr kumimoji="1" lang="en-US" altLang="zh-CN" dirty="0" err="1" smtClean="0"/>
              <a:t>lca</a:t>
            </a:r>
            <a:r>
              <a:rPr kumimoji="1" lang="zh-CN" altLang="en-US" dirty="0" smtClean="0"/>
              <a:t>到根的长度</a:t>
            </a:r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44860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392</Words>
  <Application>Microsoft Macintosh PowerPoint</Application>
  <PresentationFormat>宽屏</PresentationFormat>
  <Paragraphs>52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9" baseType="lpstr">
      <vt:lpstr>DengXian</vt:lpstr>
      <vt:lpstr>DengXian Light</vt:lpstr>
      <vt:lpstr>Arial</vt:lpstr>
      <vt:lpstr>Office 主题</vt:lpstr>
      <vt:lpstr>Day14 by C组</vt:lpstr>
      <vt:lpstr>来自出题组的吐槽</vt:lpstr>
      <vt:lpstr>ZFX</vt:lpstr>
      <vt:lpstr>HYY</vt:lpstr>
      <vt:lpstr>HYY</vt:lpstr>
      <vt:lpstr>PZH</vt:lpstr>
      <vt:lpstr>PZH</vt:lpstr>
      <vt:lpstr>YZC</vt:lpstr>
      <vt:lpstr>JSB</vt:lpstr>
      <vt:lpstr>YXY</vt:lpstr>
      <vt:lpstr>YXY</vt:lpstr>
      <vt:lpstr>CJB</vt:lpstr>
      <vt:lpstr>JYW</vt:lpstr>
      <vt:lpstr>JYW</vt:lpstr>
      <vt:lpstr>JYW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Day14 by C组</dc:title>
  <dc:creator>陈靖邦</dc:creator>
  <cp:lastModifiedBy>陈靖邦</cp:lastModifiedBy>
  <cp:revision>8</cp:revision>
  <dcterms:created xsi:type="dcterms:W3CDTF">2017-08-07T03:17:03Z</dcterms:created>
  <dcterms:modified xsi:type="dcterms:W3CDTF">2017-08-07T05:42:10Z</dcterms:modified>
</cp:coreProperties>
</file>