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69" r:id="rId5"/>
    <p:sldId id="270" r:id="rId6"/>
    <p:sldId id="296" r:id="rId7"/>
    <p:sldId id="277" r:id="rId8"/>
    <p:sldId id="290" r:id="rId9"/>
    <p:sldId id="29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/>
              <a:t>Contest 16 - by Draenor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F&lt;B&lt;A&lt;CDE</a:t>
            </a:r>
            <a:endParaRPr lang="en-US" altLang="zh-CN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1825625"/>
          <a:ext cx="105156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题号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通过次数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提交次数</a:t>
                      </a: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103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B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109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D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E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35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F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44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115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dirty="0">
                <a:sym typeface="+mn-ea"/>
              </a:rPr>
              <a:t>F. Give Me Four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dirty="0">
                <a:sym typeface="+mn-ea"/>
              </a:rPr>
              <a:t>题意：</a:t>
            </a:r>
            <a:endParaRPr lang="en-US" altLang="zh-CN" dirty="0"/>
          </a:p>
          <a:p>
            <a:r>
              <a:rPr lang="zh-CN" altLang="en-US" dirty="0">
                <a:sym typeface="+mn-ea"/>
              </a:rPr>
              <a:t>查找可以整除</a:t>
            </a:r>
            <a:r>
              <a:rPr lang="en-US" altLang="zh-CN" dirty="0">
                <a:sym typeface="+mn-ea"/>
              </a:rPr>
              <a:t>4</a:t>
            </a:r>
            <a:r>
              <a:rPr lang="zh-CN" altLang="en-US" dirty="0">
                <a:sym typeface="+mn-ea"/>
              </a:rPr>
              <a:t>的子串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>
                <a:sym typeface="+mn-ea"/>
              </a:rPr>
              <a:t>4</a:t>
            </a:r>
            <a:r>
              <a:rPr lang="zh-CN" altLang="en-US" dirty="0">
                <a:sym typeface="+mn-ea"/>
              </a:rPr>
              <a:t>的倍数的特征：后两位可以被</a:t>
            </a:r>
            <a:r>
              <a:rPr lang="en-US" altLang="zh-CN" dirty="0">
                <a:sym typeface="+mn-ea"/>
              </a:rPr>
              <a:t>4</a:t>
            </a:r>
            <a:r>
              <a:rPr lang="zh-CN" altLang="en-US" dirty="0">
                <a:sym typeface="+mn-ea"/>
              </a:rPr>
              <a:t>整除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>
                <a:sym typeface="+mn-ea"/>
              </a:rPr>
              <a:t>因为最长只有</a:t>
            </a:r>
            <a:r>
              <a:rPr lang="en-US" altLang="zh-CN" dirty="0">
                <a:sym typeface="+mn-ea"/>
              </a:rPr>
              <a:t>3</a:t>
            </a:r>
            <a:r>
              <a:rPr lang="zh-CN" altLang="en-US" dirty="0">
                <a:sym typeface="+mn-ea"/>
              </a:rPr>
              <a:t>*</a:t>
            </a:r>
            <a:r>
              <a:rPr lang="en-US" altLang="zh-CN" dirty="0">
                <a:sym typeface="+mn-ea"/>
              </a:rPr>
              <a:t>10</a:t>
            </a:r>
            <a:r>
              <a:rPr lang="en-US" altLang="zh-CN" baseline="30000" dirty="0">
                <a:sym typeface="+mn-ea"/>
              </a:rPr>
              <a:t>5</a:t>
            </a:r>
            <a:endParaRPr lang="en-US" altLang="zh-CN" baseline="30000" dirty="0"/>
          </a:p>
          <a:p>
            <a:r>
              <a:rPr lang="zh-CN" altLang="en-US" dirty="0">
                <a:sym typeface="+mn-ea"/>
              </a:rPr>
              <a:t>先暴搜一位的情况</a:t>
            </a:r>
            <a:endParaRPr lang="en-US" altLang="zh-CN" dirty="0"/>
          </a:p>
          <a:p>
            <a:r>
              <a:rPr lang="zh-CN" altLang="en-US" dirty="0">
                <a:sym typeface="+mn-ea"/>
              </a:rPr>
              <a:t>暴搜两位的情况</a:t>
            </a:r>
            <a:r>
              <a:rPr lang="en-US" altLang="zh-CN" dirty="0">
                <a:sym typeface="+mn-ea"/>
              </a:rPr>
              <a:t>+</a:t>
            </a:r>
            <a:r>
              <a:rPr lang="zh-CN" altLang="en-US" dirty="0">
                <a:sym typeface="+mn-ea"/>
              </a:rPr>
              <a:t>“前缀”数量即可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B. Alice's GCD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题意：求(a,b,c)范围内满足gcd(x,y,z)=n的个数</a:t>
            </a:r>
            <a:endParaRPr lang="zh-CN" altLang="en-US"/>
          </a:p>
          <a:p>
            <a:r>
              <a:rPr lang="zh-CN" altLang="en-US"/>
              <a:t>其实就是求(a/d,b/d,c/d)范围内满足gcd(x,y,z)=1的个数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f(x)统计x|gcd(x,y,z)的个数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B. Alice's GCD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 </a:t>
            </a:r>
            <a:endParaRPr lang="en-US" altLang="zh-CN"/>
          </a:p>
          <a:p>
            <a:r>
              <a:rPr lang="en-US" altLang="zh-CN"/>
              <a:t> 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zh-CN" altLang="en-US"/>
              <a:t>分块求和</a:t>
            </a:r>
            <a:endParaRPr lang="zh-CN" altLang="en-US"/>
          </a:p>
        </p:txBody>
      </p:sp>
      <p:pic>
        <p:nvPicPr>
          <p:cNvPr id="4" name="图片 3" descr="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58240" y="1844040"/>
            <a:ext cx="4922520" cy="433705"/>
          </a:xfrm>
          <a:prstGeom prst="rect">
            <a:avLst/>
          </a:prstGeom>
        </p:spPr>
      </p:pic>
      <p:pic>
        <p:nvPicPr>
          <p:cNvPr id="6" name="图片 5" descr="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760" y="2179320"/>
            <a:ext cx="2583815" cy="8051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dirty="0" smtClean="0">
                <a:sym typeface="+mn-ea"/>
              </a:rPr>
              <a:t>A.</a:t>
            </a:r>
            <a:r>
              <a:rPr lang="zh-CN" altLang="en-US" dirty="0" smtClean="0">
                <a:sym typeface="+mn-ea"/>
              </a:rPr>
              <a:t> </a:t>
            </a:r>
            <a:r>
              <a:rPr dirty="0" smtClean="0">
                <a:sym typeface="+mn-ea"/>
              </a:rPr>
              <a:t>warlock</a:t>
            </a:r>
            <a:endParaRPr dirty="0" smtClean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>
              <a:lnSpc>
                <a:spcPct val="100000"/>
              </a:lnSpc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 dirty="0" smtClean="0">
                <a:sym typeface="+mn-ea"/>
              </a:rPr>
              <a:t>题意：给</a:t>
            </a:r>
            <a:r>
              <a:rPr lang="en-US" altLang="zh-CN" b="0" dirty="0" smtClean="0">
                <a:sym typeface="+mn-ea"/>
              </a:rPr>
              <a:t>N*N</a:t>
            </a:r>
            <a:r>
              <a:rPr lang="zh-CN" altLang="en-US" b="0" dirty="0" smtClean="0">
                <a:ea typeface="宋体" charset="0"/>
                <a:sym typeface="+mn-ea"/>
              </a:rPr>
              <a:t>矩阵 </a:t>
            </a:r>
            <a:r>
              <a:rPr lang="en-US" altLang="zh-CN" b="0" dirty="0" smtClean="0">
                <a:ea typeface="宋体" charset="0"/>
                <a:sym typeface="+mn-ea"/>
              </a:rPr>
              <a:t>A,B,C </a:t>
            </a:r>
            <a:r>
              <a:rPr lang="zh-CN" altLang="en-US" b="0" dirty="0" smtClean="0">
                <a:ea typeface="宋体" charset="0"/>
                <a:sym typeface="+mn-ea"/>
              </a:rPr>
              <a:t>询问</a:t>
            </a:r>
            <a:r>
              <a:rPr lang="en-US" altLang="zh-CN" b="0" dirty="0" smtClean="0">
                <a:ea typeface="宋体" charset="0"/>
                <a:sym typeface="+mn-ea"/>
              </a:rPr>
              <a:t>A*B</a:t>
            </a:r>
            <a:r>
              <a:rPr lang="zh-CN" altLang="en-US" b="0" dirty="0" smtClean="0">
                <a:ea typeface="宋体" charset="0"/>
                <a:sym typeface="+mn-ea"/>
              </a:rPr>
              <a:t>是否</a:t>
            </a:r>
            <a:r>
              <a:rPr lang="en-US" altLang="zh-CN" b="0" dirty="0" smtClean="0">
                <a:ea typeface="宋体" charset="0"/>
                <a:sym typeface="+mn-ea"/>
              </a:rPr>
              <a:t>=C,</a:t>
            </a:r>
            <a:r>
              <a:rPr lang="zh-CN" altLang="en-US" b="0" dirty="0" smtClean="0">
                <a:ea typeface="宋体" charset="0"/>
                <a:sym typeface="+mn-ea"/>
              </a:rPr>
              <a:t>数据由递推方式给出</a:t>
            </a:r>
            <a:endParaRPr lang="zh-CN" altLang="en-US" b="0" dirty="0" smtClean="0">
              <a:ea typeface="宋体" charset="0"/>
              <a:sym typeface="+mn-ea"/>
            </a:endParaRP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endParaRPr lang="zh-CN" altLang="en-US" b="0" dirty="0" smtClean="0"/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 dirty="0" smtClean="0"/>
              <a:t>正解</a:t>
            </a:r>
            <a:r>
              <a:rPr lang="en-US" altLang="zh-CN" b="0" dirty="0" smtClean="0"/>
              <a:t>:</a:t>
            </a:r>
            <a:endParaRPr lang="en-US" altLang="zh-CN" b="0" dirty="0" smtClean="0"/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endParaRPr lang="zh-CN" altLang="en-US" b="0" dirty="0"/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/>
              <a:t>构造列向量</a:t>
            </a:r>
            <a:r>
              <a:rPr lang="en-US" altLang="zh-CN" b="0"/>
              <a:t>K,K[i] = rand() % 2</a:t>
            </a:r>
            <a:endParaRPr lang="en-US" altLang="zh-CN" b="0"/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endParaRPr lang="en-US" altLang="zh-CN" b="0"/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altLang="zh-CN" b="0">
                <a:ea typeface="宋体" charset="0"/>
              </a:rPr>
              <a:t>check A*B*K == C * K</a:t>
            </a:r>
            <a:endParaRPr lang="en-US" altLang="zh-CN" b="0">
              <a:ea typeface="宋体" charset="0"/>
            </a:endParaRP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endParaRPr lang="zh-CN" altLang="en-US" b="0">
              <a:ea typeface="宋体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ym typeface="+mn-ea"/>
              </a:rPr>
              <a:t>A.</a:t>
            </a:r>
            <a:r>
              <a:rPr lang="zh-CN" altLang="en-US" dirty="0" smtClean="0">
                <a:sym typeface="+mn-ea"/>
              </a:rPr>
              <a:t> </a:t>
            </a:r>
            <a:r>
              <a:rPr dirty="0" smtClean="0">
                <a:sym typeface="+mn-ea"/>
              </a:rPr>
              <a:t>warlock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证明</a:t>
            </a:r>
            <a:r>
              <a:rPr lang="en-US" altLang="zh-CN" dirty="0" smtClean="0"/>
              <a:t>:</a:t>
            </a:r>
            <a:endParaRPr lang="en-US" altLang="zh-CN" dirty="0" smtClean="0"/>
          </a:p>
          <a:p>
            <a:r>
              <a:rPr lang="zh-CN" altLang="en-US" dirty="0" smtClean="0"/>
              <a:t>若</a:t>
            </a:r>
            <a:r>
              <a:rPr lang="en-US" altLang="zh-CN" dirty="0" smtClean="0"/>
              <a:t>AB[i][j] != C[i][j]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若</a:t>
            </a:r>
            <a:r>
              <a:rPr lang="en-US" altLang="zh-CN" dirty="0" smtClean="0"/>
              <a:t>K[i]==1 ABK[i] != CK[i]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若</a:t>
            </a:r>
            <a:r>
              <a:rPr lang="en-US" altLang="zh-CN" dirty="0" smtClean="0"/>
              <a:t>K[i]==0 ABK[i] == CK[i]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K[i]=1</a:t>
            </a:r>
            <a:r>
              <a:rPr lang="zh-CN" altLang="en-US" dirty="0" smtClean="0"/>
              <a:t>或</a:t>
            </a:r>
            <a:r>
              <a:rPr lang="en-US" altLang="zh-CN" dirty="0" smtClean="0"/>
              <a:t>0</a:t>
            </a:r>
            <a:r>
              <a:rPr lang="zh-CN" altLang="en-US" dirty="0" smtClean="0"/>
              <a:t>的概率为</a:t>
            </a:r>
            <a:r>
              <a:rPr lang="en-US" altLang="zh-CN" dirty="0" smtClean="0"/>
              <a:t>1/2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check N</a:t>
            </a:r>
            <a:r>
              <a:rPr lang="zh-CN" altLang="en-US" dirty="0" smtClean="0"/>
              <a:t>次后失误率为</a:t>
            </a:r>
            <a:r>
              <a:rPr lang="en-US" altLang="zh-CN" dirty="0" smtClean="0"/>
              <a:t>0.5^N 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ym typeface="+mn-ea"/>
              </a:rPr>
              <a:t>A.</a:t>
            </a:r>
            <a:r>
              <a:rPr lang="zh-CN" altLang="en-US" dirty="0" smtClean="0">
                <a:sym typeface="+mn-ea"/>
              </a:rPr>
              <a:t> </a:t>
            </a:r>
            <a:r>
              <a:rPr dirty="0" smtClean="0">
                <a:sym typeface="+mn-ea"/>
              </a:rPr>
              <a:t>warlock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数据构造存在一些限制，</a:t>
            </a:r>
            <a:r>
              <a:rPr lang="en-US" altLang="zh-CN" dirty="0" smtClean="0"/>
              <a:t>99</a:t>
            </a:r>
            <a:r>
              <a:rPr lang="zh-CN" altLang="en-US" dirty="0" smtClean="0"/>
              <a:t>上传上限太小，只能放下大约</a:t>
            </a:r>
            <a:r>
              <a:rPr lang="en-US" altLang="zh-CN" dirty="0" smtClean="0"/>
              <a:t>10</a:t>
            </a:r>
            <a:r>
              <a:rPr lang="zh-CN" altLang="en-US" dirty="0" smtClean="0"/>
              <a:t>组大数据</a:t>
            </a:r>
            <a:endParaRPr lang="zh-CN" altLang="en-US" dirty="0" smtClean="0"/>
          </a:p>
          <a:p>
            <a:r>
              <a:rPr lang="zh-CN" altLang="en-US" dirty="0" smtClean="0"/>
              <a:t>暴力</a:t>
            </a:r>
            <a:r>
              <a:rPr lang="en-US" altLang="zh-CN" dirty="0" smtClean="0"/>
              <a:t>N^3</a:t>
            </a:r>
            <a:r>
              <a:rPr lang="zh-CN" altLang="en-US" dirty="0" smtClean="0"/>
              <a:t>跑大概</a:t>
            </a:r>
            <a:r>
              <a:rPr lang="en-US" altLang="zh-CN" dirty="0" smtClean="0"/>
              <a:t>1.5</a:t>
            </a:r>
            <a:r>
              <a:rPr lang="zh-CN" altLang="en-US" dirty="0" smtClean="0"/>
              <a:t>秒</a:t>
            </a:r>
            <a:endParaRPr lang="zh-CN" altLang="en-US" dirty="0" smtClean="0"/>
          </a:p>
          <a:p>
            <a:r>
              <a:rPr lang="zh-CN" altLang="en-US" dirty="0" smtClean="0"/>
              <a:t>要考虑的暴力方法：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暴力枚举答案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随机</a:t>
            </a:r>
            <a:r>
              <a:rPr lang="en-US" altLang="zh-CN" dirty="0" smtClean="0"/>
              <a:t>Check</a:t>
            </a:r>
            <a:r>
              <a:rPr lang="zh-CN" altLang="en-US" dirty="0" smtClean="0"/>
              <a:t>一部分答案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如何卡掉发现有不同就</a:t>
            </a:r>
            <a:r>
              <a:rPr lang="en-US" altLang="zh-CN" dirty="0" smtClean="0"/>
              <a:t>break</a:t>
            </a:r>
            <a:r>
              <a:rPr lang="zh-CN" altLang="en-US" dirty="0" smtClean="0"/>
              <a:t>的这种优化？</a:t>
            </a:r>
            <a:endParaRPr lang="zh-CN" altLang="en-US" dirty="0" smtClean="0"/>
          </a:p>
          <a:p>
            <a:pPr lvl="1"/>
            <a:endParaRPr lang="zh-CN" alt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</Words>
  <Application>WPS 演示</Application>
  <PresentationFormat>宽屏</PresentationFormat>
  <Paragraphs>102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Contest 12 - by Draenor</vt:lpstr>
      <vt:lpstr>D&lt;EG&lt;AFB&lt;C</vt:lpstr>
      <vt:lpstr>F. I WANT CANDY</vt:lpstr>
      <vt:lpstr>D. Building Blocks</vt:lpstr>
      <vt:lpstr>B. Alice's GCD</vt:lpstr>
      <vt:lpstr>A. Random Archery</vt:lpstr>
      <vt:lpstr>A. Random Archery</vt:lpstr>
      <vt:lpstr>A. Random Archery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asus1</cp:lastModifiedBy>
  <cp:revision>7</cp:revision>
  <dcterms:created xsi:type="dcterms:W3CDTF">2015-05-05T08:02:00Z</dcterms:created>
  <dcterms:modified xsi:type="dcterms:W3CDTF">2016-07-24T05:26:57Z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2052-10.1.0.5740</vt:lpwstr>
  </property>
</Properties>
</file>