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diagrams/colors1.xml" ContentType="application/vnd.openxmlformats-officedocument.drawingml.diagramColors+xml"/>
  <Override PartName="/ppt/diagrams/data1.xml" ContentType="application/vnd.openxmlformats-officedocument.drawingml.diagramData+xml"/>
  <Override PartName="/ppt/diagrams/drawing1.xml" ContentType="application/vnd.ms-office.drawingml.diagramDrawing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3"/>
    <p:sldId id="259" r:id="rId4"/>
    <p:sldId id="260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873"/>
    <p:restoredTop sz="94630"/>
  </p:normalViewPr>
  <p:slideViewPr>
    <p:cSldViewPr snapToGrid="0" snapToObjects="1">
      <p:cViewPr varScale="1">
        <p:scale>
          <a:sx n="134" d="100"/>
          <a:sy n="134" d="100"/>
        </p:scale>
        <p:origin x="712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7" Type="http://schemas.openxmlformats.org/officeDocument/2006/relationships/viewProps" Target="viewProps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1D4F83E-4B8D-B940-9AFC-B260334B1B01}" type="doc">
      <dgm:prSet loTypeId="urn:microsoft.com/office/officeart/2005/8/layout/process1" loCatId="" qsTypeId="urn:microsoft.com/office/officeart/2005/8/quickstyle/simple4" qsCatId="simple" csTypeId="urn:microsoft.com/office/officeart/2005/8/colors/accent1_2" csCatId="accent1" phldr="1"/>
      <dgm:spPr/>
    </dgm:pt>
    <dgm:pt modelId="{D42D464A-A748-AF48-A5DB-072C97609E9A}">
      <dgm:prSet phldrT="[Text]"/>
      <dgm:spPr/>
      <dgm:t>
        <a:bodyPr/>
        <a:lstStyle/>
        <a:p>
          <a:r>
            <a:rPr lang="en-US" altLang="zh-CN"/>
            <a:t>Reflector</a:t>
          </a:r>
          <a:endParaRPr lang="en-US"/>
        </a:p>
      </dgm:t>
    </dgm:pt>
    <dgm:pt modelId="{65C3E921-48CB-4F48-A704-378EFE5663B8}" cxnId="{EFB8156E-29BA-184A-A94B-496D933A5F55}" type="parTrans">
      <dgm:prSet/>
      <dgm:spPr/>
      <dgm:t>
        <a:bodyPr/>
        <a:lstStyle/>
        <a:p>
          <a:endParaRPr lang="en-US"/>
        </a:p>
      </dgm:t>
    </dgm:pt>
    <dgm:pt modelId="{A4B4CF5A-E3AB-EA4E-B66E-90650F98F7FC}" cxnId="{EFB8156E-29BA-184A-A94B-496D933A5F55}" type="sibTrans">
      <dgm:prSet/>
      <dgm:spPr/>
      <dgm:t>
        <a:bodyPr/>
        <a:lstStyle/>
        <a:p>
          <a:endParaRPr lang="en-US"/>
        </a:p>
      </dgm:t>
    </dgm:pt>
    <dgm:pt modelId="{101105C8-99BC-B545-A38A-E51348EA4DE8}">
      <dgm:prSet phldrT="[Text]"/>
      <dgm:spPr/>
      <dgm:t>
        <a:bodyPr/>
        <a:lstStyle/>
        <a:p>
          <a:r>
            <a:rPr lang="en-US" altLang="zh-CN"/>
            <a:t>Plugboard</a:t>
          </a:r>
          <a:endParaRPr lang="en-US"/>
        </a:p>
      </dgm:t>
    </dgm:pt>
    <dgm:pt modelId="{6CC5A24D-B332-0743-B769-2E30F5095A6A}" cxnId="{03BE0CD1-6152-EC48-90DA-79C548A5CF5B}" type="parTrans">
      <dgm:prSet/>
      <dgm:spPr/>
      <dgm:t>
        <a:bodyPr/>
        <a:lstStyle/>
        <a:p>
          <a:endParaRPr lang="en-US"/>
        </a:p>
      </dgm:t>
    </dgm:pt>
    <dgm:pt modelId="{41748931-7966-2C4C-8A32-09722327A622}" cxnId="{03BE0CD1-6152-EC48-90DA-79C548A5CF5B}" type="sibTrans">
      <dgm:prSet/>
      <dgm:spPr/>
      <dgm:t>
        <a:bodyPr/>
        <a:lstStyle/>
        <a:p>
          <a:endParaRPr lang="en-US"/>
        </a:p>
      </dgm:t>
    </dgm:pt>
    <dgm:pt modelId="{5A123520-EC56-9642-8981-08ADFC2457CA}">
      <dgm:prSet phldrT="[Text]"/>
      <dgm:spPr/>
      <dgm:t>
        <a:bodyPr/>
        <a:lstStyle/>
        <a:p>
          <a:r>
            <a:rPr lang="en-US" altLang="zh-CN"/>
            <a:t>RotorI</a:t>
          </a:r>
          <a:endParaRPr lang="en-US"/>
        </a:p>
      </dgm:t>
    </dgm:pt>
    <dgm:pt modelId="{23F06CB0-FBB5-2C4B-B8B2-5C5237C35ECF}" cxnId="{0676C47C-F524-BE4C-A703-EC51ECED5F1D}" type="parTrans">
      <dgm:prSet/>
      <dgm:spPr/>
      <dgm:t>
        <a:bodyPr/>
        <a:lstStyle/>
        <a:p>
          <a:endParaRPr lang="en-US"/>
        </a:p>
      </dgm:t>
    </dgm:pt>
    <dgm:pt modelId="{835D0BD4-FC35-324F-9B88-66C9D301C7B1}" cxnId="{0676C47C-F524-BE4C-A703-EC51ECED5F1D}" type="sibTrans">
      <dgm:prSet/>
      <dgm:spPr/>
      <dgm:t>
        <a:bodyPr/>
        <a:lstStyle/>
        <a:p>
          <a:endParaRPr lang="en-US"/>
        </a:p>
      </dgm:t>
    </dgm:pt>
    <dgm:pt modelId="{CE80F2EE-BEAB-744D-96C1-2F110328B875}">
      <dgm:prSet/>
      <dgm:spPr/>
      <dgm:t>
        <a:bodyPr/>
        <a:lstStyle/>
        <a:p>
          <a:r>
            <a:rPr lang="en-US" altLang="zh-CN"/>
            <a:t>RotorII</a:t>
          </a:r>
          <a:endParaRPr lang="en-US"/>
        </a:p>
      </dgm:t>
    </dgm:pt>
    <dgm:pt modelId="{ACF6CE28-96F6-4E43-92CB-55BB8193E755}" cxnId="{63447BB5-9990-6A4F-9236-AED05256101E}" type="parTrans">
      <dgm:prSet/>
      <dgm:spPr/>
      <dgm:t>
        <a:bodyPr/>
        <a:lstStyle/>
        <a:p>
          <a:endParaRPr lang="en-US"/>
        </a:p>
      </dgm:t>
    </dgm:pt>
    <dgm:pt modelId="{F432687B-3D03-4C40-80CA-2C6011877925}" cxnId="{63447BB5-9990-6A4F-9236-AED05256101E}" type="sibTrans">
      <dgm:prSet/>
      <dgm:spPr/>
      <dgm:t>
        <a:bodyPr/>
        <a:lstStyle/>
        <a:p>
          <a:endParaRPr lang="en-US"/>
        </a:p>
      </dgm:t>
    </dgm:pt>
    <dgm:pt modelId="{83104FA7-9AE2-C941-9AF2-E5C1BE5D5F6F}">
      <dgm:prSet/>
      <dgm:spPr/>
      <dgm:t>
        <a:bodyPr/>
        <a:lstStyle/>
        <a:p>
          <a:r>
            <a:rPr lang="en-US" altLang="zh-CN"/>
            <a:t>RotorIII</a:t>
          </a:r>
          <a:endParaRPr lang="en-US"/>
        </a:p>
      </dgm:t>
    </dgm:pt>
    <dgm:pt modelId="{513B716E-99AF-554B-AA3C-D59168E1CE42}" cxnId="{0F9CC158-A59F-F645-B633-4BF80B4D9C1A}" type="parTrans">
      <dgm:prSet/>
      <dgm:spPr/>
      <dgm:t>
        <a:bodyPr/>
        <a:lstStyle/>
        <a:p>
          <a:endParaRPr lang="en-US"/>
        </a:p>
      </dgm:t>
    </dgm:pt>
    <dgm:pt modelId="{6083DD2F-E9D4-1146-B3AA-66156085ED9E}" cxnId="{0F9CC158-A59F-F645-B633-4BF80B4D9C1A}" type="sibTrans">
      <dgm:prSet/>
      <dgm:spPr/>
      <dgm:t>
        <a:bodyPr/>
        <a:lstStyle/>
        <a:p>
          <a:endParaRPr lang="en-US"/>
        </a:p>
      </dgm:t>
    </dgm:pt>
    <dgm:pt modelId="{D5C413F4-8772-8747-A26B-1591AF168A4A}" type="pres">
      <dgm:prSet presAssocID="{11D4F83E-4B8D-B940-9AFC-B260334B1B01}" presName="Name0" presStyleCnt="0">
        <dgm:presLayoutVars>
          <dgm:dir/>
          <dgm:resizeHandles val="exact"/>
        </dgm:presLayoutVars>
      </dgm:prSet>
      <dgm:spPr/>
    </dgm:pt>
    <dgm:pt modelId="{B43BFCB3-F213-0E45-8036-7593C0348043}" type="pres">
      <dgm:prSet presAssocID="{D42D464A-A748-AF48-A5DB-072C97609E9A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B8CE3B8-6419-114D-9A80-7558F1719471}" type="pres">
      <dgm:prSet presAssocID="{A4B4CF5A-E3AB-EA4E-B66E-90650F98F7FC}" presName="sibTrans" presStyleLbl="sibTrans2D1" presStyleIdx="0" presStyleCnt="4"/>
      <dgm:spPr/>
    </dgm:pt>
    <dgm:pt modelId="{0F17500D-4AF5-924F-95FA-9B2D8BA55A88}" type="pres">
      <dgm:prSet presAssocID="{A4B4CF5A-E3AB-EA4E-B66E-90650F98F7FC}" presName="connectorText" presStyleLbl="sibTrans2D1" presStyleIdx="0" presStyleCnt="4"/>
      <dgm:spPr/>
    </dgm:pt>
    <dgm:pt modelId="{B99A2507-A61E-F345-9A7C-A1B750429D32}" type="pres">
      <dgm:prSet presAssocID="{83104FA7-9AE2-C941-9AF2-E5C1BE5D5F6F}" presName="node" presStyleLbl="node1" presStyleIdx="1" presStyleCnt="5">
        <dgm:presLayoutVars>
          <dgm:bulletEnabled val="1"/>
        </dgm:presLayoutVars>
      </dgm:prSet>
      <dgm:spPr/>
    </dgm:pt>
    <dgm:pt modelId="{B1ED9E7B-6BB9-D042-8C7A-0B6F68379724}" type="pres">
      <dgm:prSet presAssocID="{6083DD2F-E9D4-1146-B3AA-66156085ED9E}" presName="sibTrans" presStyleLbl="sibTrans2D1" presStyleIdx="1" presStyleCnt="4"/>
      <dgm:spPr/>
    </dgm:pt>
    <dgm:pt modelId="{893FC850-0768-4E41-9A43-38D18234A196}" type="pres">
      <dgm:prSet presAssocID="{6083DD2F-E9D4-1146-B3AA-66156085ED9E}" presName="connectorText" presStyleLbl="sibTrans2D1" presStyleIdx="1" presStyleCnt="4"/>
      <dgm:spPr/>
    </dgm:pt>
    <dgm:pt modelId="{60A4E91C-48B6-B440-9E7A-3F26CF928869}" type="pres">
      <dgm:prSet presAssocID="{CE80F2EE-BEAB-744D-96C1-2F110328B875}" presName="node" presStyleLbl="node1" presStyleIdx="2" presStyleCnt="5">
        <dgm:presLayoutVars>
          <dgm:bulletEnabled val="1"/>
        </dgm:presLayoutVars>
      </dgm:prSet>
      <dgm:spPr/>
    </dgm:pt>
    <dgm:pt modelId="{149D4F5C-EB21-0C4E-A19E-C75B1071C8B2}" type="pres">
      <dgm:prSet presAssocID="{F432687B-3D03-4C40-80CA-2C6011877925}" presName="sibTrans" presStyleLbl="sibTrans2D1" presStyleIdx="2" presStyleCnt="4"/>
      <dgm:spPr/>
    </dgm:pt>
    <dgm:pt modelId="{25F7DFBF-2845-B944-9587-41F25B7F55A3}" type="pres">
      <dgm:prSet presAssocID="{F432687B-3D03-4C40-80CA-2C6011877925}" presName="connectorText" presStyleLbl="sibTrans2D1" presStyleIdx="2" presStyleCnt="4"/>
      <dgm:spPr/>
    </dgm:pt>
    <dgm:pt modelId="{F6D720F0-9179-7F48-9BFE-90DFD4DF3241}" type="pres">
      <dgm:prSet presAssocID="{5A123520-EC56-9642-8981-08ADFC2457CA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CC11FB4-2920-D946-91BC-FEC0CDE1DDA3}" type="pres">
      <dgm:prSet presAssocID="{835D0BD4-FC35-324F-9B88-66C9D301C7B1}" presName="sibTrans" presStyleLbl="sibTrans2D1" presStyleIdx="3" presStyleCnt="4"/>
      <dgm:spPr/>
    </dgm:pt>
    <dgm:pt modelId="{87CEDB63-7D63-5946-B0E1-E10921E99CD8}" type="pres">
      <dgm:prSet presAssocID="{835D0BD4-FC35-324F-9B88-66C9D301C7B1}" presName="connectorText" presStyleLbl="sibTrans2D1" presStyleIdx="3" presStyleCnt="4"/>
      <dgm:spPr/>
    </dgm:pt>
    <dgm:pt modelId="{ED136BB0-A8C8-1847-9F11-5ADABD9E7175}" type="pres">
      <dgm:prSet presAssocID="{101105C8-99BC-B545-A38A-E51348EA4DE8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D2C14916-6C9E-F047-B49D-B5B3A7017678}" type="presOf" srcId="{835D0BD4-FC35-324F-9B88-66C9D301C7B1}" destId="{ACC11FB4-2920-D946-91BC-FEC0CDE1DDA3}" srcOrd="0" destOrd="0" presId="urn:microsoft.com/office/officeart/2005/8/layout/process1"/>
    <dgm:cxn modelId="{C230691B-2776-6C40-9340-1AA9DF6B0E49}" type="presOf" srcId="{A4B4CF5A-E3AB-EA4E-B66E-90650F98F7FC}" destId="{0F17500D-4AF5-924F-95FA-9B2D8BA55A88}" srcOrd="1" destOrd="0" presId="urn:microsoft.com/office/officeart/2005/8/layout/process1"/>
    <dgm:cxn modelId="{994B4B06-F2B7-FA41-AE0A-D0A78C4E83C3}" type="presOf" srcId="{F432687B-3D03-4C40-80CA-2C6011877925}" destId="{25F7DFBF-2845-B944-9587-41F25B7F55A3}" srcOrd="1" destOrd="0" presId="urn:microsoft.com/office/officeart/2005/8/layout/process1"/>
    <dgm:cxn modelId="{E23F1087-A224-1B46-BD14-00A35CED2482}" type="presOf" srcId="{CE80F2EE-BEAB-744D-96C1-2F110328B875}" destId="{60A4E91C-48B6-B440-9E7A-3F26CF928869}" srcOrd="0" destOrd="0" presId="urn:microsoft.com/office/officeart/2005/8/layout/process1"/>
    <dgm:cxn modelId="{EFB8156E-29BA-184A-A94B-496D933A5F55}" srcId="{11D4F83E-4B8D-B940-9AFC-B260334B1B01}" destId="{D42D464A-A748-AF48-A5DB-072C97609E9A}" srcOrd="0" destOrd="0" parTransId="{65C3E921-48CB-4F48-A704-378EFE5663B8}" sibTransId="{A4B4CF5A-E3AB-EA4E-B66E-90650F98F7FC}"/>
    <dgm:cxn modelId="{63447BB5-9990-6A4F-9236-AED05256101E}" srcId="{11D4F83E-4B8D-B940-9AFC-B260334B1B01}" destId="{CE80F2EE-BEAB-744D-96C1-2F110328B875}" srcOrd="2" destOrd="0" parTransId="{ACF6CE28-96F6-4E43-92CB-55BB8193E755}" sibTransId="{F432687B-3D03-4C40-80CA-2C6011877925}"/>
    <dgm:cxn modelId="{17D0B5CC-48C4-BE40-AFE8-630ED44C0C6F}" type="presOf" srcId="{6083DD2F-E9D4-1146-B3AA-66156085ED9E}" destId="{893FC850-0768-4E41-9A43-38D18234A196}" srcOrd="1" destOrd="0" presId="urn:microsoft.com/office/officeart/2005/8/layout/process1"/>
    <dgm:cxn modelId="{39400995-246F-BC4D-B030-379E327D5B12}" type="presOf" srcId="{6083DD2F-E9D4-1146-B3AA-66156085ED9E}" destId="{B1ED9E7B-6BB9-D042-8C7A-0B6F68379724}" srcOrd="0" destOrd="0" presId="urn:microsoft.com/office/officeart/2005/8/layout/process1"/>
    <dgm:cxn modelId="{03BE0CD1-6152-EC48-90DA-79C548A5CF5B}" srcId="{11D4F83E-4B8D-B940-9AFC-B260334B1B01}" destId="{101105C8-99BC-B545-A38A-E51348EA4DE8}" srcOrd="4" destOrd="0" parTransId="{6CC5A24D-B332-0743-B769-2E30F5095A6A}" sibTransId="{41748931-7966-2C4C-8A32-09722327A622}"/>
    <dgm:cxn modelId="{557C7DC3-61EA-6843-8DE7-3DD64597AA5C}" type="presOf" srcId="{D42D464A-A748-AF48-A5DB-072C97609E9A}" destId="{B43BFCB3-F213-0E45-8036-7593C0348043}" srcOrd="0" destOrd="0" presId="urn:microsoft.com/office/officeart/2005/8/layout/process1"/>
    <dgm:cxn modelId="{55C8FD69-F3FE-904B-9F43-A9C3CF09B3F3}" type="presOf" srcId="{835D0BD4-FC35-324F-9B88-66C9D301C7B1}" destId="{87CEDB63-7D63-5946-B0E1-E10921E99CD8}" srcOrd="1" destOrd="0" presId="urn:microsoft.com/office/officeart/2005/8/layout/process1"/>
    <dgm:cxn modelId="{BCD32BA9-5D44-3D43-9F3A-B51F8EFBF494}" type="presOf" srcId="{F432687B-3D03-4C40-80CA-2C6011877925}" destId="{149D4F5C-EB21-0C4E-A19E-C75B1071C8B2}" srcOrd="0" destOrd="0" presId="urn:microsoft.com/office/officeart/2005/8/layout/process1"/>
    <dgm:cxn modelId="{0676C47C-F524-BE4C-A703-EC51ECED5F1D}" srcId="{11D4F83E-4B8D-B940-9AFC-B260334B1B01}" destId="{5A123520-EC56-9642-8981-08ADFC2457CA}" srcOrd="3" destOrd="0" parTransId="{23F06CB0-FBB5-2C4B-B8B2-5C5237C35ECF}" sibTransId="{835D0BD4-FC35-324F-9B88-66C9D301C7B1}"/>
    <dgm:cxn modelId="{06210FE8-8449-3D4E-BF96-17FCAEA68000}" type="presOf" srcId="{5A123520-EC56-9642-8981-08ADFC2457CA}" destId="{F6D720F0-9179-7F48-9BFE-90DFD4DF3241}" srcOrd="0" destOrd="0" presId="urn:microsoft.com/office/officeart/2005/8/layout/process1"/>
    <dgm:cxn modelId="{C78DE084-204E-5E45-8056-30AAAAFCA793}" type="presOf" srcId="{A4B4CF5A-E3AB-EA4E-B66E-90650F98F7FC}" destId="{8B8CE3B8-6419-114D-9A80-7558F1719471}" srcOrd="0" destOrd="0" presId="urn:microsoft.com/office/officeart/2005/8/layout/process1"/>
    <dgm:cxn modelId="{0F9CC158-A59F-F645-B633-4BF80B4D9C1A}" srcId="{11D4F83E-4B8D-B940-9AFC-B260334B1B01}" destId="{83104FA7-9AE2-C941-9AF2-E5C1BE5D5F6F}" srcOrd="1" destOrd="0" parTransId="{513B716E-99AF-554B-AA3C-D59168E1CE42}" sibTransId="{6083DD2F-E9D4-1146-B3AA-66156085ED9E}"/>
    <dgm:cxn modelId="{2D9F0419-4F61-4C4D-A050-E881FD94D34D}" type="presOf" srcId="{101105C8-99BC-B545-A38A-E51348EA4DE8}" destId="{ED136BB0-A8C8-1847-9F11-5ADABD9E7175}" srcOrd="0" destOrd="0" presId="urn:microsoft.com/office/officeart/2005/8/layout/process1"/>
    <dgm:cxn modelId="{961DB66C-5312-074F-B189-E6B4588B8BB5}" type="presOf" srcId="{11D4F83E-4B8D-B940-9AFC-B260334B1B01}" destId="{D5C413F4-8772-8747-A26B-1591AF168A4A}" srcOrd="0" destOrd="0" presId="urn:microsoft.com/office/officeart/2005/8/layout/process1"/>
    <dgm:cxn modelId="{7E399658-2EEE-0D43-95DF-EA628750548B}" type="presOf" srcId="{83104FA7-9AE2-C941-9AF2-E5C1BE5D5F6F}" destId="{B99A2507-A61E-F345-9A7C-A1B750429D32}" srcOrd="0" destOrd="0" presId="urn:microsoft.com/office/officeart/2005/8/layout/process1"/>
    <dgm:cxn modelId="{998B476D-E21A-3849-94FA-C9964AB9034A}" type="presParOf" srcId="{D5C413F4-8772-8747-A26B-1591AF168A4A}" destId="{B43BFCB3-F213-0E45-8036-7593C0348043}" srcOrd="0" destOrd="0" presId="urn:microsoft.com/office/officeart/2005/8/layout/process1"/>
    <dgm:cxn modelId="{EAEDDD43-E2D3-744D-BB78-72D42F00652D}" type="presParOf" srcId="{D5C413F4-8772-8747-A26B-1591AF168A4A}" destId="{8B8CE3B8-6419-114D-9A80-7558F1719471}" srcOrd="1" destOrd="0" presId="urn:microsoft.com/office/officeart/2005/8/layout/process1"/>
    <dgm:cxn modelId="{5ADA6A6E-5523-2646-B69A-093E84CBEE9C}" type="presParOf" srcId="{8B8CE3B8-6419-114D-9A80-7558F1719471}" destId="{0F17500D-4AF5-924F-95FA-9B2D8BA55A88}" srcOrd="0" destOrd="0" presId="urn:microsoft.com/office/officeart/2005/8/layout/process1"/>
    <dgm:cxn modelId="{12076EE0-4CDF-4245-BC3B-F91B4EF79336}" type="presParOf" srcId="{D5C413F4-8772-8747-A26B-1591AF168A4A}" destId="{B99A2507-A61E-F345-9A7C-A1B750429D32}" srcOrd="2" destOrd="0" presId="urn:microsoft.com/office/officeart/2005/8/layout/process1"/>
    <dgm:cxn modelId="{2C56B82B-2D74-A546-9ED3-DECE989110A8}" type="presParOf" srcId="{D5C413F4-8772-8747-A26B-1591AF168A4A}" destId="{B1ED9E7B-6BB9-D042-8C7A-0B6F68379724}" srcOrd="3" destOrd="0" presId="urn:microsoft.com/office/officeart/2005/8/layout/process1"/>
    <dgm:cxn modelId="{2C38B0AC-CA0E-4B4C-B0D2-0660C0267742}" type="presParOf" srcId="{B1ED9E7B-6BB9-D042-8C7A-0B6F68379724}" destId="{893FC850-0768-4E41-9A43-38D18234A196}" srcOrd="0" destOrd="0" presId="urn:microsoft.com/office/officeart/2005/8/layout/process1"/>
    <dgm:cxn modelId="{10D83657-3C67-6445-82A2-33D08B2B607A}" type="presParOf" srcId="{D5C413F4-8772-8747-A26B-1591AF168A4A}" destId="{60A4E91C-48B6-B440-9E7A-3F26CF928869}" srcOrd="4" destOrd="0" presId="urn:microsoft.com/office/officeart/2005/8/layout/process1"/>
    <dgm:cxn modelId="{C33896D7-8118-2846-B94D-C37DEB20577E}" type="presParOf" srcId="{D5C413F4-8772-8747-A26B-1591AF168A4A}" destId="{149D4F5C-EB21-0C4E-A19E-C75B1071C8B2}" srcOrd="5" destOrd="0" presId="urn:microsoft.com/office/officeart/2005/8/layout/process1"/>
    <dgm:cxn modelId="{00CC3CE0-4B5D-D14C-A4DC-47F4453235CE}" type="presParOf" srcId="{149D4F5C-EB21-0C4E-A19E-C75B1071C8B2}" destId="{25F7DFBF-2845-B944-9587-41F25B7F55A3}" srcOrd="0" destOrd="0" presId="urn:microsoft.com/office/officeart/2005/8/layout/process1"/>
    <dgm:cxn modelId="{7B726FCD-784F-F444-8ED5-047E04B0D34A}" type="presParOf" srcId="{D5C413F4-8772-8747-A26B-1591AF168A4A}" destId="{F6D720F0-9179-7F48-9BFE-90DFD4DF3241}" srcOrd="6" destOrd="0" presId="urn:microsoft.com/office/officeart/2005/8/layout/process1"/>
    <dgm:cxn modelId="{1FF896DD-BECA-1A41-BFBF-6FDD986A2661}" type="presParOf" srcId="{D5C413F4-8772-8747-A26B-1591AF168A4A}" destId="{ACC11FB4-2920-D946-91BC-FEC0CDE1DDA3}" srcOrd="7" destOrd="0" presId="urn:microsoft.com/office/officeart/2005/8/layout/process1"/>
    <dgm:cxn modelId="{2950277F-2A1F-B740-BEC8-2A1470BE3CE7}" type="presParOf" srcId="{ACC11FB4-2920-D946-91BC-FEC0CDE1DDA3}" destId="{87CEDB63-7D63-5946-B0E1-E10921E99CD8}" srcOrd="0" destOrd="0" presId="urn:microsoft.com/office/officeart/2005/8/layout/process1"/>
    <dgm:cxn modelId="{D983288E-C164-A34D-9B81-A18380D99DB2}" type="presParOf" srcId="{D5C413F4-8772-8747-A26B-1591AF168A4A}" destId="{ED136BB0-A8C8-1847-9F11-5ADABD9E7175}" srcOrd="8" destOrd="0" presId="urn:microsoft.com/office/officeart/2005/8/layout/process1"/>
  </dgm:cxnLst>
  <dgm:bg/>
  <dgm:whole/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43BFCB3-F213-0E45-8036-7593C0348043}">
      <dsp:nvSpPr>
        <dsp:cNvPr id="0" name=""/>
        <dsp:cNvSpPr/>
      </dsp:nvSpPr>
      <dsp:spPr>
        <a:xfrm>
          <a:off x="3968" y="2340239"/>
          <a:ext cx="1230312" cy="73818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CN" sz="1900" kern="1200"/>
            <a:t>Reflector</a:t>
          </a:r>
          <a:endParaRPr lang="en-US" sz="1900" kern="1200"/>
        </a:p>
      </dsp:txBody>
      <dsp:txXfrm>
        <a:off x="25589" y="2361860"/>
        <a:ext cx="1187070" cy="694945"/>
      </dsp:txXfrm>
    </dsp:sp>
    <dsp:sp modelId="{8B8CE3B8-6419-114D-9A80-7558F1719471}">
      <dsp:nvSpPr>
        <dsp:cNvPr id="0" name=""/>
        <dsp:cNvSpPr/>
      </dsp:nvSpPr>
      <dsp:spPr>
        <a:xfrm>
          <a:off x="1357312" y="2556774"/>
          <a:ext cx="260826" cy="305117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tint val="6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300" kern="1200"/>
        </a:p>
      </dsp:txBody>
      <dsp:txXfrm>
        <a:off x="1357312" y="2617797"/>
        <a:ext cx="182578" cy="183071"/>
      </dsp:txXfrm>
    </dsp:sp>
    <dsp:sp modelId="{B99A2507-A61E-F345-9A7C-A1B750429D32}">
      <dsp:nvSpPr>
        <dsp:cNvPr id="0" name=""/>
        <dsp:cNvSpPr/>
      </dsp:nvSpPr>
      <dsp:spPr>
        <a:xfrm>
          <a:off x="1726406" y="2340239"/>
          <a:ext cx="1230312" cy="73818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CN" sz="1900" kern="1200"/>
            <a:t>RotorIII</a:t>
          </a:r>
          <a:endParaRPr lang="en-US" sz="1900" kern="1200"/>
        </a:p>
      </dsp:txBody>
      <dsp:txXfrm>
        <a:off x="1748027" y="2361860"/>
        <a:ext cx="1187070" cy="694945"/>
      </dsp:txXfrm>
    </dsp:sp>
    <dsp:sp modelId="{B1ED9E7B-6BB9-D042-8C7A-0B6F68379724}">
      <dsp:nvSpPr>
        <dsp:cNvPr id="0" name=""/>
        <dsp:cNvSpPr/>
      </dsp:nvSpPr>
      <dsp:spPr>
        <a:xfrm>
          <a:off x="3079750" y="2556774"/>
          <a:ext cx="260826" cy="305117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tint val="6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300" kern="1200"/>
        </a:p>
      </dsp:txBody>
      <dsp:txXfrm>
        <a:off x="3079750" y="2617797"/>
        <a:ext cx="182578" cy="183071"/>
      </dsp:txXfrm>
    </dsp:sp>
    <dsp:sp modelId="{60A4E91C-48B6-B440-9E7A-3F26CF928869}">
      <dsp:nvSpPr>
        <dsp:cNvPr id="0" name=""/>
        <dsp:cNvSpPr/>
      </dsp:nvSpPr>
      <dsp:spPr>
        <a:xfrm>
          <a:off x="3448843" y="2340239"/>
          <a:ext cx="1230312" cy="73818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CN" sz="1900" kern="1200"/>
            <a:t>RotorII</a:t>
          </a:r>
          <a:endParaRPr lang="en-US" sz="1900" kern="1200"/>
        </a:p>
      </dsp:txBody>
      <dsp:txXfrm>
        <a:off x="3470464" y="2361860"/>
        <a:ext cx="1187070" cy="694945"/>
      </dsp:txXfrm>
    </dsp:sp>
    <dsp:sp modelId="{149D4F5C-EB21-0C4E-A19E-C75B1071C8B2}">
      <dsp:nvSpPr>
        <dsp:cNvPr id="0" name=""/>
        <dsp:cNvSpPr/>
      </dsp:nvSpPr>
      <dsp:spPr>
        <a:xfrm>
          <a:off x="4802187" y="2556774"/>
          <a:ext cx="260826" cy="305117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tint val="6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300" kern="1200"/>
        </a:p>
      </dsp:txBody>
      <dsp:txXfrm>
        <a:off x="4802187" y="2617797"/>
        <a:ext cx="182578" cy="183071"/>
      </dsp:txXfrm>
    </dsp:sp>
    <dsp:sp modelId="{F6D720F0-9179-7F48-9BFE-90DFD4DF3241}">
      <dsp:nvSpPr>
        <dsp:cNvPr id="0" name=""/>
        <dsp:cNvSpPr/>
      </dsp:nvSpPr>
      <dsp:spPr>
        <a:xfrm>
          <a:off x="5171281" y="2340239"/>
          <a:ext cx="1230312" cy="73818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CN" sz="1900" kern="1200"/>
            <a:t>RotorI</a:t>
          </a:r>
          <a:endParaRPr lang="en-US" sz="1900" kern="1200"/>
        </a:p>
      </dsp:txBody>
      <dsp:txXfrm>
        <a:off x="5192902" y="2361860"/>
        <a:ext cx="1187070" cy="694945"/>
      </dsp:txXfrm>
    </dsp:sp>
    <dsp:sp modelId="{ACC11FB4-2920-D946-91BC-FEC0CDE1DDA3}">
      <dsp:nvSpPr>
        <dsp:cNvPr id="0" name=""/>
        <dsp:cNvSpPr/>
      </dsp:nvSpPr>
      <dsp:spPr>
        <a:xfrm>
          <a:off x="6524624" y="2556774"/>
          <a:ext cx="260826" cy="305117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tint val="6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300" kern="1200"/>
        </a:p>
      </dsp:txBody>
      <dsp:txXfrm>
        <a:off x="6524624" y="2617797"/>
        <a:ext cx="182578" cy="183071"/>
      </dsp:txXfrm>
    </dsp:sp>
    <dsp:sp modelId="{ED136BB0-A8C8-1847-9F11-5ADABD9E7175}">
      <dsp:nvSpPr>
        <dsp:cNvPr id="0" name=""/>
        <dsp:cNvSpPr/>
      </dsp:nvSpPr>
      <dsp:spPr>
        <a:xfrm>
          <a:off x="6893718" y="2340239"/>
          <a:ext cx="1230312" cy="73818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CN" sz="1900" kern="1200"/>
            <a:t>Plugboard</a:t>
          </a:r>
          <a:endParaRPr lang="en-US" sz="1900" kern="1200"/>
        </a:p>
      </dsp:txBody>
      <dsp:txXfrm>
        <a:off x="6915339" y="2361860"/>
        <a:ext cx="1187070" cy="69494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alignAcc1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Node1">
    <dgm:scene3d>
      <a:camera prst="orthographicFront"/>
      <a:lightRig rig="threePt" dir="t"/>
    </dgm:scene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0">
    <dgm:scene3d>
      <a:camera prst="orthographicFront"/>
      <a:lightRig rig="threePt" dir="t"/>
    </dgm:scene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callout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ImgPlace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0">
    <dgm:scene3d>
      <a:camera prst="orthographicFront"/>
      <a:lightRig rig="threePt" dir="t"/>
    </dgm:scene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2D1">
    <dgm:scene3d>
      <a:camera prst="orthographicFront"/>
      <a:lightRig rig="threePt" dir="t"/>
    </dgm:scene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olidAlignAcc1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vennNode1">
    <dgm:scene3d>
      <a:camera prst="orthographicFront"/>
      <a:lightRig rig="threePt" dir="t"/>
    </dgm:scene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7.xml"/><Relationship Id="rId4" Type="http://schemas.openxmlformats.org/officeDocument/2006/relationships/diagramColors" Target="../diagrams/colors1.xml"/><Relationship Id="rId3" Type="http://schemas.openxmlformats.org/officeDocument/2006/relationships/diagramQuickStyle" Target="../diagrams/quickStyle1.xml"/><Relationship Id="rId2" Type="http://schemas.openxmlformats.org/officeDocument/2006/relationships/diagramLayout" Target="../diagrams/layout1.xml"/><Relationship Id="rId1" Type="http://schemas.openxmlformats.org/officeDocument/2006/relationships/diagramData" Target="../diagrams/data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935750"/>
            <a:ext cx="9144000" cy="2387600"/>
          </a:xfrm>
        </p:spPr>
        <p:txBody>
          <a:bodyPr/>
          <a:lstStyle/>
          <a:p>
            <a:r>
              <a:rPr lang="en-US"/>
              <a:t>Führer and Stalin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290879"/>
            <a:ext cx="9144000" cy="466109"/>
          </a:xfrm>
        </p:spPr>
        <p:txBody>
          <a:bodyPr/>
          <a:lstStyle/>
          <a:p>
            <a:r>
              <a:rPr lang="en-US" altLang="zh-CN"/>
              <a:t>Enigma</a:t>
            </a:r>
            <a:r>
              <a:rPr lang="zh-CN" altLang="en-US"/>
              <a:t> </a:t>
            </a:r>
            <a:r>
              <a:rPr lang="en-US" altLang="zh-CN"/>
              <a:t>Machine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具体流程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6234404" cy="4500530"/>
          </a:xfrm>
        </p:spPr>
        <p:txBody>
          <a:bodyPr>
            <a:normAutofit fontScale="77500" lnSpcReduction="20000"/>
          </a:bodyPr>
          <a:lstStyle/>
          <a:p>
            <a:r>
              <a:rPr lang="zh-CN" altLang="en-US"/>
              <a:t>进来一个字符</a:t>
            </a:r>
            <a:endParaRPr lang="en-US" altLang="zh-CN"/>
          </a:p>
          <a:p>
            <a:r>
              <a:rPr lang="zh-CN" altLang="en-US"/>
              <a:t>先转</a:t>
            </a:r>
            <a:r>
              <a:rPr lang="en-US" altLang="zh-CN"/>
              <a:t>rotor</a:t>
            </a:r>
            <a:endParaRPr lang="en-US" altLang="zh-CN"/>
          </a:p>
          <a:p>
            <a:pPr lvl="1"/>
            <a:r>
              <a:rPr lang="zh-CN" altLang="en-US"/>
              <a:t>最右边的</a:t>
            </a:r>
            <a:r>
              <a:rPr lang="en-US" altLang="zh-CN"/>
              <a:t>rotor</a:t>
            </a:r>
            <a:r>
              <a:rPr lang="zh-CN" altLang="en-US"/>
              <a:t>转一下</a:t>
            </a:r>
            <a:endParaRPr lang="en-US" altLang="zh-CN"/>
          </a:p>
          <a:p>
            <a:pPr lvl="1"/>
            <a:r>
              <a:rPr lang="zh-CN" altLang="en-US"/>
              <a:t>中间的</a:t>
            </a:r>
            <a:r>
              <a:rPr lang="en-US" altLang="zh-CN"/>
              <a:t>rotor</a:t>
            </a:r>
            <a:r>
              <a:rPr lang="zh-CN" altLang="en-US"/>
              <a:t>可能转</a:t>
            </a:r>
            <a:endParaRPr lang="en-US" altLang="zh-CN"/>
          </a:p>
          <a:p>
            <a:pPr lvl="2"/>
            <a:r>
              <a:rPr lang="zh-CN" altLang="en-US"/>
              <a:t>被最右边的触发</a:t>
            </a:r>
            <a:endParaRPr lang="en-US" altLang="zh-CN"/>
          </a:p>
          <a:p>
            <a:pPr lvl="2"/>
            <a:r>
              <a:rPr lang="zh-CN" altLang="en-US"/>
              <a:t>自己处于</a:t>
            </a:r>
            <a:r>
              <a:rPr lang="en-US" altLang="zh-CN"/>
              <a:t>double stepping</a:t>
            </a:r>
            <a:r>
              <a:rPr lang="zh-CN" altLang="en-US"/>
              <a:t>状态</a:t>
            </a:r>
            <a:endParaRPr lang="en-US" altLang="zh-CN"/>
          </a:p>
          <a:p>
            <a:pPr lvl="1"/>
            <a:r>
              <a:rPr lang="zh-CN" altLang="en-US"/>
              <a:t>最左边的</a:t>
            </a:r>
            <a:r>
              <a:rPr lang="en-US" altLang="zh-CN"/>
              <a:t>rotor</a:t>
            </a:r>
            <a:r>
              <a:rPr lang="zh-CN" altLang="en-US"/>
              <a:t>可能转</a:t>
            </a:r>
            <a:endParaRPr lang="en-US" altLang="zh-CN"/>
          </a:p>
          <a:p>
            <a:pPr lvl="2"/>
            <a:r>
              <a:rPr lang="zh-CN" altLang="en-US"/>
              <a:t>被中间的触发</a:t>
            </a:r>
            <a:endParaRPr lang="en-US" altLang="zh-CN"/>
          </a:p>
          <a:p>
            <a:pPr lvl="1"/>
            <a:r>
              <a:rPr lang="en-US" altLang="zh-CN"/>
              <a:t>rotor</a:t>
            </a:r>
            <a:r>
              <a:rPr lang="zh-CN" altLang="en-US"/>
              <a:t>转完后可以确定下来每个</a:t>
            </a:r>
            <a:r>
              <a:rPr lang="en-US" altLang="zh-CN"/>
              <a:t>rotor</a:t>
            </a:r>
            <a:r>
              <a:rPr lang="zh-CN" altLang="en-US"/>
              <a:t>的</a:t>
            </a:r>
            <a:r>
              <a:rPr lang="en-US" altLang="zh-CN"/>
              <a:t>delta</a:t>
            </a:r>
            <a:endParaRPr lang="en-US" altLang="zh-CN"/>
          </a:p>
          <a:p>
            <a:pPr lvl="2"/>
            <a:r>
              <a:rPr lang="en-US" altLang="zh-CN"/>
              <a:t>delta = MessageKey - RingSetting</a:t>
            </a:r>
            <a:endParaRPr lang="en-US" altLang="zh-CN"/>
          </a:p>
          <a:p>
            <a:r>
              <a:rPr lang="zh-CN" altLang="en-US"/>
              <a:t>通过</a:t>
            </a:r>
            <a:r>
              <a:rPr lang="en-US" altLang="zh-CN"/>
              <a:t>plugboard</a:t>
            </a:r>
            <a:r>
              <a:rPr lang="zh-CN" altLang="en-US"/>
              <a:t>：裸替换</a:t>
            </a:r>
            <a:endParaRPr lang="en-US" altLang="zh-CN"/>
          </a:p>
          <a:p>
            <a:r>
              <a:rPr lang="zh-CN" altLang="en-US"/>
              <a:t>正向通过</a:t>
            </a:r>
            <a:r>
              <a:rPr lang="en-US" altLang="zh-CN"/>
              <a:t>rotor</a:t>
            </a:r>
            <a:r>
              <a:rPr lang="zh-CN" altLang="en-US"/>
              <a:t>：加</a:t>
            </a:r>
            <a:r>
              <a:rPr lang="en-US" altLang="zh-CN"/>
              <a:t>delta</a:t>
            </a:r>
            <a:r>
              <a:rPr lang="zh-CN" altLang="en-US"/>
              <a:t>，正向查</a:t>
            </a:r>
            <a:r>
              <a:rPr lang="en-US" altLang="zh-CN"/>
              <a:t>rotor</a:t>
            </a:r>
            <a:r>
              <a:rPr lang="zh-CN" altLang="en-US"/>
              <a:t>，减</a:t>
            </a:r>
            <a:r>
              <a:rPr lang="en-US" altLang="zh-CN"/>
              <a:t>delta</a:t>
            </a:r>
            <a:endParaRPr lang="en-US" altLang="zh-CN"/>
          </a:p>
          <a:p>
            <a:r>
              <a:rPr lang="zh-CN" altLang="en-US"/>
              <a:t>通过</a:t>
            </a:r>
            <a:r>
              <a:rPr lang="en-US" altLang="zh-CN"/>
              <a:t>reflector</a:t>
            </a:r>
            <a:r>
              <a:rPr lang="zh-CN" altLang="en-US"/>
              <a:t>：裸替换</a:t>
            </a:r>
            <a:endParaRPr lang="en-US" altLang="zh-CN"/>
          </a:p>
          <a:p>
            <a:r>
              <a:rPr lang="zh-CN" altLang="en-US"/>
              <a:t>逆向通过</a:t>
            </a:r>
            <a:r>
              <a:rPr lang="en-US" altLang="zh-CN"/>
              <a:t>rotor</a:t>
            </a:r>
            <a:r>
              <a:rPr lang="zh-CN" altLang="en-US"/>
              <a:t>：加</a:t>
            </a:r>
            <a:r>
              <a:rPr lang="en-US" altLang="zh-CN"/>
              <a:t>delta</a:t>
            </a:r>
            <a:r>
              <a:rPr lang="zh-CN" altLang="en-US"/>
              <a:t>，反向查</a:t>
            </a:r>
            <a:r>
              <a:rPr lang="en-US" altLang="zh-CN"/>
              <a:t>rotor</a:t>
            </a:r>
            <a:r>
              <a:rPr lang="zh-CN" altLang="en-US"/>
              <a:t>，减</a:t>
            </a:r>
            <a:r>
              <a:rPr lang="en-US" altLang="zh-CN"/>
              <a:t>delta</a:t>
            </a:r>
            <a:endParaRPr lang="en-US" altLang="zh-CN"/>
          </a:p>
          <a:p>
            <a:r>
              <a:rPr lang="zh-CN" altLang="en-US"/>
              <a:t>通过</a:t>
            </a:r>
            <a:r>
              <a:rPr lang="en-US" altLang="zh-CN"/>
              <a:t>plugboard</a:t>
            </a:r>
            <a:r>
              <a:rPr lang="zh-CN" altLang="en-US"/>
              <a:t>：裸替换</a:t>
            </a:r>
            <a:endParaRPr lang="en-US" altLang="zh-CN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280439" y="783770"/>
            <a:ext cx="4341695" cy="5775649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/>
          <p:cNvGraphicFramePr/>
          <p:nvPr/>
        </p:nvGraphicFramePr>
        <p:xfrm>
          <a:off x="2032000" y="719666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" r:lo="rId2" r:qs="rId3" r:cs="rId4"/>
          </a:graphicData>
        </a:graphic>
      </p:graphicFrame>
      <p:grpSp>
        <p:nvGrpSpPr>
          <p:cNvPr id="4" name="Group 3"/>
          <p:cNvGrpSpPr/>
          <p:nvPr/>
        </p:nvGrpSpPr>
        <p:grpSpPr>
          <a:xfrm rot="10800000">
            <a:off x="8499237" y="3609816"/>
            <a:ext cx="260826" cy="305117"/>
            <a:chOff x="6524624" y="2556774"/>
            <a:chExt cx="260826" cy="305117"/>
          </a:xfrm>
        </p:grpSpPr>
        <p:sp>
          <p:nvSpPr>
            <p:cNvPr id="5" name="Right Arrow 4"/>
            <p:cNvSpPr/>
            <p:nvPr/>
          </p:nvSpPr>
          <p:spPr>
            <a:xfrm>
              <a:off x="6524624" y="2556774"/>
              <a:ext cx="260826" cy="305117"/>
            </a:xfrm>
            <a:prstGeom prst="rightArrow">
              <a:avLst>
                <a:gd name="adj1" fmla="val 60000"/>
                <a:gd name="adj2" fmla="val 50000"/>
              </a:avLst>
            </a:prstGeom>
          </p:spPr>
          <p:style>
            <a:ln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tint val="60000"/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6" name="Right Arrow 4"/>
            <p:cNvSpPr/>
            <p:nvPr/>
          </p:nvSpPr>
          <p:spPr>
            <a:xfrm>
              <a:off x="6524624" y="2617797"/>
              <a:ext cx="182578" cy="183071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0" tIns="0" rIns="0" bIns="0" numCol="1" spcCol="1270" anchor="ctr" anchorCtr="0">
              <a:noAutofit/>
            </a:bodyPr>
            <a:lstStyle/>
            <a:p>
              <a:pPr lvl="0" algn="ctr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1300" kern="1200"/>
            </a:p>
          </p:txBody>
        </p:sp>
      </p:grpSp>
      <p:grpSp>
        <p:nvGrpSpPr>
          <p:cNvPr id="7" name="Group 6"/>
          <p:cNvGrpSpPr/>
          <p:nvPr/>
        </p:nvGrpSpPr>
        <p:grpSpPr>
          <a:xfrm rot="10800000">
            <a:off x="6756162" y="3581399"/>
            <a:ext cx="260826" cy="305117"/>
            <a:chOff x="6524624" y="2556774"/>
            <a:chExt cx="260826" cy="305117"/>
          </a:xfrm>
        </p:grpSpPr>
        <p:sp>
          <p:nvSpPr>
            <p:cNvPr id="8" name="Right Arrow 7"/>
            <p:cNvSpPr/>
            <p:nvPr/>
          </p:nvSpPr>
          <p:spPr>
            <a:xfrm>
              <a:off x="6524624" y="2556774"/>
              <a:ext cx="260826" cy="305117"/>
            </a:xfrm>
            <a:prstGeom prst="rightArrow">
              <a:avLst>
                <a:gd name="adj1" fmla="val 60000"/>
                <a:gd name="adj2" fmla="val 50000"/>
              </a:avLst>
            </a:prstGeom>
          </p:spPr>
          <p:style>
            <a:ln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tint val="60000"/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9" name="Right Arrow 4"/>
            <p:cNvSpPr/>
            <p:nvPr/>
          </p:nvSpPr>
          <p:spPr>
            <a:xfrm>
              <a:off x="6524624" y="2617797"/>
              <a:ext cx="182578" cy="183071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0" tIns="0" rIns="0" bIns="0" numCol="1" spcCol="1270" anchor="ctr" anchorCtr="0">
              <a:noAutofit/>
            </a:bodyPr>
            <a:lstStyle/>
            <a:p>
              <a:pPr lvl="0" algn="ctr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1300" kern="1200"/>
            </a:p>
          </p:txBody>
        </p:sp>
      </p:grpSp>
      <p:grpSp>
        <p:nvGrpSpPr>
          <p:cNvPr id="10" name="Group 9"/>
          <p:cNvGrpSpPr/>
          <p:nvPr/>
        </p:nvGrpSpPr>
        <p:grpSpPr>
          <a:xfrm rot="10800000">
            <a:off x="5091334" y="3562507"/>
            <a:ext cx="260826" cy="305117"/>
            <a:chOff x="6524624" y="2556774"/>
            <a:chExt cx="260826" cy="305117"/>
          </a:xfrm>
        </p:grpSpPr>
        <p:sp>
          <p:nvSpPr>
            <p:cNvPr id="11" name="Right Arrow 10"/>
            <p:cNvSpPr/>
            <p:nvPr/>
          </p:nvSpPr>
          <p:spPr>
            <a:xfrm>
              <a:off x="6524624" y="2556774"/>
              <a:ext cx="260826" cy="305117"/>
            </a:xfrm>
            <a:prstGeom prst="rightArrow">
              <a:avLst>
                <a:gd name="adj1" fmla="val 60000"/>
                <a:gd name="adj2" fmla="val 50000"/>
              </a:avLst>
            </a:prstGeom>
          </p:spPr>
          <p:style>
            <a:ln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tint val="60000"/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2" name="Right Arrow 4"/>
            <p:cNvSpPr/>
            <p:nvPr/>
          </p:nvSpPr>
          <p:spPr>
            <a:xfrm>
              <a:off x="6524624" y="2617797"/>
              <a:ext cx="182578" cy="183071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0" tIns="0" rIns="0" bIns="0" numCol="1" spcCol="1270" anchor="ctr" anchorCtr="0">
              <a:noAutofit/>
            </a:bodyPr>
            <a:lstStyle/>
            <a:p>
              <a:pPr lvl="0" algn="ctr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1300" kern="1200"/>
            </a:p>
          </p:txBody>
        </p:sp>
      </p:grpSp>
      <p:sp>
        <p:nvSpPr>
          <p:cNvPr id="16" name="U-Turn Arrow 15"/>
          <p:cNvSpPr/>
          <p:nvPr/>
        </p:nvSpPr>
        <p:spPr>
          <a:xfrm rot="16200000">
            <a:off x="3271750" y="3333091"/>
            <a:ext cx="501586" cy="414130"/>
          </a:xfrm>
          <a:prstGeom prst="utur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7" name="Title 1"/>
          <p:cNvSpPr txBox="1"/>
          <p:nvPr/>
        </p:nvSpPr>
        <p:spPr>
          <a:xfrm>
            <a:off x="435429" y="689988"/>
            <a:ext cx="9144000" cy="2387600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zh-CN" altLang="en-US" smtClean="0"/>
              <a:t>恩格玛机流程</a:t>
            </a:r>
            <a:endParaRPr lang="en-US"/>
          </a:p>
        </p:txBody>
      </p:sp>
      <p:sp>
        <p:nvSpPr>
          <p:cNvPr id="18" name="Bent-Up Arrow 17"/>
          <p:cNvSpPr/>
          <p:nvPr/>
        </p:nvSpPr>
        <p:spPr>
          <a:xfrm rot="16200000">
            <a:off x="9112012" y="4064263"/>
            <a:ext cx="696039" cy="340545"/>
          </a:xfrm>
          <a:prstGeom prst="bent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Down Arrow 18"/>
          <p:cNvSpPr/>
          <p:nvPr/>
        </p:nvSpPr>
        <p:spPr>
          <a:xfrm rot="10800000">
            <a:off x="9242639" y="2248272"/>
            <a:ext cx="434784" cy="75062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291</Words>
  <Application>WPS 演示</Application>
  <PresentationFormat>Widescreen</PresentationFormat>
  <Paragraphs>24</Paragraphs>
  <Slides>3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3</vt:i4>
      </vt:variant>
    </vt:vector>
  </HeadingPairs>
  <TitlesOfParts>
    <vt:vector size="4" baseType="lpstr">
      <vt:lpstr>Office Theme</vt:lpstr>
      <vt:lpstr>Führer and Stalin</vt:lpstr>
      <vt:lpstr>具体流程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Haoran Fan</dc:creator>
  <cp:lastModifiedBy>asus1</cp:lastModifiedBy>
  <cp:revision>9</cp:revision>
  <dcterms:created xsi:type="dcterms:W3CDTF">2016-07-18T16:35:00Z</dcterms:created>
  <dcterms:modified xsi:type="dcterms:W3CDTF">2016-07-24T05:26:27Z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2052-10.1.0.5740</vt:lpwstr>
  </property>
</Properties>
</file>