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2" d="100"/>
          <a:sy n="52" d="100"/>
        </p:scale>
        <p:origin x="866" y="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4277C-EE6F-44FA-82CF-00BB9A5E3FDE}" type="datetimeFigureOut">
              <a:rPr lang="zh-CN" altLang="en-US" smtClean="0"/>
              <a:t>2015/7/21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468DD-72D6-42B9-8C68-8A98FB5DC8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02642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4277C-EE6F-44FA-82CF-00BB9A5E3FDE}" type="datetimeFigureOut">
              <a:rPr lang="zh-CN" altLang="en-US" smtClean="0"/>
              <a:t>2015/7/21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468DD-72D6-42B9-8C68-8A98FB5DC8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22997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4277C-EE6F-44FA-82CF-00BB9A5E3FDE}" type="datetimeFigureOut">
              <a:rPr lang="zh-CN" altLang="en-US" smtClean="0"/>
              <a:t>2015/7/21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468DD-72D6-42B9-8C68-8A98FB5DC8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30596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4277C-EE6F-44FA-82CF-00BB9A5E3FDE}" type="datetimeFigureOut">
              <a:rPr lang="zh-CN" altLang="en-US" smtClean="0"/>
              <a:t>2015/7/21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468DD-72D6-42B9-8C68-8A98FB5DC8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80074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4277C-EE6F-44FA-82CF-00BB9A5E3FDE}" type="datetimeFigureOut">
              <a:rPr lang="zh-CN" altLang="en-US" smtClean="0"/>
              <a:t>2015/7/21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468DD-72D6-42B9-8C68-8A98FB5DC8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16246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4277C-EE6F-44FA-82CF-00BB9A5E3FDE}" type="datetimeFigureOut">
              <a:rPr lang="zh-CN" altLang="en-US" smtClean="0"/>
              <a:t>2015/7/21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468DD-72D6-42B9-8C68-8A98FB5DC8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81954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4277C-EE6F-44FA-82CF-00BB9A5E3FDE}" type="datetimeFigureOut">
              <a:rPr lang="zh-CN" altLang="en-US" smtClean="0"/>
              <a:t>2015/7/21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468DD-72D6-42B9-8C68-8A98FB5DC8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3667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4277C-EE6F-44FA-82CF-00BB9A5E3FDE}" type="datetimeFigureOut">
              <a:rPr lang="zh-CN" altLang="en-US" smtClean="0"/>
              <a:t>2015/7/21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468DD-72D6-42B9-8C68-8A98FB5DC8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56766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4277C-EE6F-44FA-82CF-00BB9A5E3FDE}" type="datetimeFigureOut">
              <a:rPr lang="zh-CN" altLang="en-US" smtClean="0"/>
              <a:t>2015/7/21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468DD-72D6-42B9-8C68-8A98FB5DC8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37129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4277C-EE6F-44FA-82CF-00BB9A5E3FDE}" type="datetimeFigureOut">
              <a:rPr lang="zh-CN" altLang="en-US" smtClean="0"/>
              <a:t>2015/7/21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468DD-72D6-42B9-8C68-8A98FB5DC8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36071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4277C-EE6F-44FA-82CF-00BB9A5E3FDE}" type="datetimeFigureOut">
              <a:rPr lang="zh-CN" altLang="en-US" smtClean="0"/>
              <a:t>2015/7/21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468DD-72D6-42B9-8C68-8A98FB5DC8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11215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04277C-EE6F-44FA-82CF-00BB9A5E3FDE}" type="datetimeFigureOut">
              <a:rPr lang="zh-CN" altLang="en-US" smtClean="0"/>
              <a:t>2015/7/21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8468DD-72D6-42B9-8C68-8A98FB5DC8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49205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Three Circles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601143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解题报告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上网搜蒙日定理有真相</a:t>
            </a:r>
            <a:endParaRPr lang="en-US" altLang="zh-CN" dirty="0" smtClean="0"/>
          </a:p>
          <a:p>
            <a:r>
              <a:rPr lang="zh-CN" altLang="en-US" dirty="0" smtClean="0"/>
              <a:t>垂直条件是 半径的平方和等于圆心距离的平方</a:t>
            </a:r>
          </a:p>
          <a:p>
            <a:r>
              <a:rPr lang="zh-CN" altLang="en-US" dirty="0" smtClean="0"/>
              <a:t>这样可以解出坐标。再判断坐标是否在圆内或原上就</a:t>
            </a:r>
            <a:r>
              <a:rPr lang="zh-CN" altLang="en-US" smtClean="0"/>
              <a:t>可以了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4516727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41</Words>
  <Application>Microsoft Office PowerPoint</Application>
  <PresentationFormat>宽屏</PresentationFormat>
  <Paragraphs>5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Calibri Light</vt:lpstr>
      <vt:lpstr>Office 主题</vt:lpstr>
      <vt:lpstr>Three Circles</vt:lpstr>
      <vt:lpstr>解题报告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Three Circles</dc:title>
  <dc:creator>Flandre_Scarlet</dc:creator>
  <cp:lastModifiedBy>Flandre_Scarlet</cp:lastModifiedBy>
  <cp:revision>3</cp:revision>
  <dcterms:created xsi:type="dcterms:W3CDTF">2015-07-21T03:26:53Z</dcterms:created>
  <dcterms:modified xsi:type="dcterms:W3CDTF">2015-07-21T03:28:25Z</dcterms:modified>
</cp:coreProperties>
</file>