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56" d="100"/>
          <a:sy n="56" d="100"/>
        </p:scale>
        <p:origin x="725" y="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DA588-0F22-42C8-82FE-064D7B1A9347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CF1C9-18CF-459E-AAD5-A977233FEC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664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DA588-0F22-42C8-82FE-064D7B1A9347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CF1C9-18CF-459E-AAD5-A977233FEC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916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DA588-0F22-42C8-82FE-064D7B1A9347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CF1C9-18CF-459E-AAD5-A977233FEC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303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DA588-0F22-42C8-82FE-064D7B1A9347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CF1C9-18CF-459E-AAD5-A977233FEC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59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DA588-0F22-42C8-82FE-064D7B1A9347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CF1C9-18CF-459E-AAD5-A977233FEC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6465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DA588-0F22-42C8-82FE-064D7B1A9347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CF1C9-18CF-459E-AAD5-A977233FEC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575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DA588-0F22-42C8-82FE-064D7B1A9347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CF1C9-18CF-459E-AAD5-A977233FEC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715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DA588-0F22-42C8-82FE-064D7B1A9347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CF1C9-18CF-459E-AAD5-A977233FEC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15383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DA588-0F22-42C8-82FE-064D7B1A9347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CF1C9-18CF-459E-AAD5-A977233FEC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7485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DA588-0F22-42C8-82FE-064D7B1A9347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CF1C9-18CF-459E-AAD5-A977233FEC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918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DA588-0F22-42C8-82FE-064D7B1A9347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CF1C9-18CF-459E-AAD5-A977233FEC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562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1DA588-0F22-42C8-82FE-064D7B1A9347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ECF1C9-18CF-459E-AAD5-A977233FEC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930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Color of Cards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64098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题目大意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给出</a:t>
            </a:r>
            <a:r>
              <a:rPr lang="en-US" altLang="zh-CN" dirty="0" smtClean="0"/>
              <a:t>n</a:t>
            </a:r>
            <a:r>
              <a:rPr lang="zh-CN" altLang="en-US" dirty="0" smtClean="0"/>
              <a:t>张非黑即白的卡片，你每次只能将连续</a:t>
            </a:r>
            <a:r>
              <a:rPr lang="en-US" altLang="zh-CN" dirty="0" smtClean="0"/>
              <a:t>k</a:t>
            </a:r>
            <a:r>
              <a:rPr lang="zh-CN" altLang="en-US" dirty="0" smtClean="0"/>
              <a:t>段黑转白，白转黑。</a:t>
            </a:r>
            <a:endParaRPr lang="en-US" altLang="zh-CN" dirty="0" smtClean="0"/>
          </a:p>
          <a:p>
            <a:r>
              <a:rPr lang="zh-CN" altLang="en-US" dirty="0" smtClean="0"/>
              <a:t>边缘部分可以转少于</a:t>
            </a:r>
            <a:r>
              <a:rPr lang="en-US" altLang="zh-CN" dirty="0" smtClean="0"/>
              <a:t>k</a:t>
            </a:r>
            <a:r>
              <a:rPr lang="zh-CN" altLang="en-US" dirty="0" smtClean="0"/>
              <a:t>张（你可以认为左右两边有多余的无效的卡片）</a:t>
            </a:r>
            <a:endParaRPr lang="en-US" altLang="zh-CN" dirty="0" smtClean="0"/>
          </a:p>
          <a:p>
            <a:r>
              <a:rPr lang="zh-CN" altLang="en-US" dirty="0" smtClean="0"/>
              <a:t>问最少的步数将全部卡片转成白色</a:t>
            </a:r>
            <a:endParaRPr lang="en-US" altLang="zh-CN" dirty="0" smtClean="0"/>
          </a:p>
          <a:p>
            <a:r>
              <a:rPr lang="zh-CN" altLang="en-US" dirty="0"/>
              <a:t>无</a:t>
            </a:r>
            <a:r>
              <a:rPr lang="zh-CN" altLang="en-US" dirty="0" smtClean="0"/>
              <a:t>解输出</a:t>
            </a:r>
            <a:r>
              <a:rPr lang="en-US" altLang="zh-CN" dirty="0" smtClean="0"/>
              <a:t>-1</a:t>
            </a:r>
          </a:p>
          <a:p>
            <a:r>
              <a:rPr lang="en-US" altLang="zh-CN" dirty="0" smtClean="0"/>
              <a:t>n*k&lt;=10^6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52605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解题思路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首先，因为</a:t>
            </a:r>
            <a:r>
              <a:rPr lang="en-US" altLang="zh-CN" dirty="0" smtClean="0"/>
              <a:t>k&lt;=n</a:t>
            </a:r>
            <a:r>
              <a:rPr lang="zh-CN" altLang="en-US" dirty="0" smtClean="0"/>
              <a:t>，解肯定是存在的</a:t>
            </a:r>
            <a:endParaRPr lang="en-US" altLang="zh-CN" dirty="0" smtClean="0"/>
          </a:p>
          <a:p>
            <a:r>
              <a:rPr lang="zh-CN" altLang="en-US" dirty="0" smtClean="0"/>
              <a:t>然后，大家就开始想着怎么贪心搞过去</a:t>
            </a:r>
            <a:r>
              <a:rPr lang="en-US" altLang="zh-CN" dirty="0" err="1" smtClean="0"/>
              <a:t>blablabla</a:t>
            </a:r>
            <a:r>
              <a:rPr lang="en-US" altLang="zh-CN" dirty="0" smtClean="0"/>
              <a:t>……</a:t>
            </a:r>
          </a:p>
          <a:p>
            <a:r>
              <a:rPr lang="zh-CN" altLang="en-US" dirty="0" smtClean="0"/>
              <a:t>但好像都</a:t>
            </a:r>
            <a:r>
              <a:rPr lang="en-US" altLang="zh-CN" dirty="0" err="1" smtClean="0"/>
              <a:t>wa</a:t>
            </a:r>
            <a:r>
              <a:rPr lang="zh-CN" altLang="en-US" dirty="0" smtClean="0"/>
              <a:t>了</a:t>
            </a:r>
            <a:r>
              <a:rPr lang="en-US" altLang="zh-CN" dirty="0" smtClean="0"/>
              <a:t>……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8221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解题思路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科学的做法</a:t>
            </a:r>
            <a:endParaRPr lang="en-US" altLang="zh-CN" dirty="0" smtClean="0"/>
          </a:p>
          <a:p>
            <a:r>
              <a:rPr lang="zh-CN" altLang="en-US" dirty="0" smtClean="0"/>
              <a:t>首先，特判掉</a:t>
            </a:r>
            <a:r>
              <a:rPr lang="en-US" altLang="zh-CN" dirty="0" smtClean="0"/>
              <a:t>k=1</a:t>
            </a:r>
            <a:r>
              <a:rPr lang="zh-CN" altLang="en-US" dirty="0" smtClean="0"/>
              <a:t>的情况</a:t>
            </a:r>
            <a:endParaRPr lang="en-US" altLang="zh-CN" dirty="0" smtClean="0"/>
          </a:p>
          <a:p>
            <a:r>
              <a:rPr lang="zh-CN" altLang="en-US" dirty="0" smtClean="0"/>
              <a:t>对于</a:t>
            </a:r>
            <a:r>
              <a:rPr lang="en-US" altLang="zh-CN" dirty="0" smtClean="0"/>
              <a:t>k&gt;1</a:t>
            </a:r>
            <a:r>
              <a:rPr lang="zh-CN" altLang="en-US" dirty="0" smtClean="0"/>
              <a:t>的情况，可以认为总共有</a:t>
            </a:r>
            <a:r>
              <a:rPr lang="en-US" altLang="zh-CN" dirty="0" smtClean="0"/>
              <a:t>n+k-1</a:t>
            </a:r>
            <a:r>
              <a:rPr lang="zh-CN" altLang="en-US" dirty="0" smtClean="0"/>
              <a:t>个变量</a:t>
            </a:r>
            <a:r>
              <a:rPr lang="en-US" altLang="zh-CN" dirty="0" smtClean="0"/>
              <a:t>x[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]</a:t>
            </a:r>
            <a:r>
              <a:rPr lang="zh-CN" altLang="en-US" dirty="0" smtClean="0"/>
              <a:t>，</a:t>
            </a:r>
            <a:r>
              <a:rPr lang="en-US" altLang="zh-CN" dirty="0" smtClean="0"/>
              <a:t>x[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]</a:t>
            </a:r>
            <a:r>
              <a:rPr lang="zh-CN" altLang="en-US" dirty="0" smtClean="0"/>
              <a:t>只能是</a:t>
            </a:r>
            <a:r>
              <a:rPr lang="en-US" altLang="zh-CN" dirty="0" smtClean="0"/>
              <a:t>0</a:t>
            </a:r>
            <a:r>
              <a:rPr lang="zh-CN" altLang="en-US" dirty="0" smtClean="0"/>
              <a:t>或</a:t>
            </a:r>
            <a:r>
              <a:rPr lang="en-US" altLang="zh-CN" dirty="0" smtClean="0"/>
              <a:t>1</a:t>
            </a:r>
            <a:r>
              <a:rPr lang="zh-CN" altLang="en-US" dirty="0" smtClean="0"/>
              <a:t>，分别代表以第</a:t>
            </a:r>
            <a:r>
              <a:rPr lang="en-US" altLang="zh-CN" dirty="0" err="1" smtClean="0"/>
              <a:t>i</a:t>
            </a:r>
            <a:r>
              <a:rPr lang="zh-CN" altLang="en-US" dirty="0" smtClean="0"/>
              <a:t>个位置为开头，不翻转和翻转</a:t>
            </a:r>
            <a:endParaRPr lang="en-US" altLang="zh-CN" dirty="0" smtClean="0"/>
          </a:p>
          <a:p>
            <a:r>
              <a:rPr lang="zh-CN" altLang="en-US" dirty="0" smtClean="0"/>
              <a:t>用</a:t>
            </a:r>
            <a:r>
              <a:rPr lang="en-US" altLang="zh-CN" dirty="0" smtClean="0"/>
              <a:t>k=2</a:t>
            </a:r>
            <a:r>
              <a:rPr lang="zh-CN" altLang="en-US" dirty="0" smtClean="0"/>
              <a:t>，</a:t>
            </a:r>
            <a:r>
              <a:rPr lang="en-US" altLang="zh-CN" dirty="0" smtClean="0"/>
              <a:t>n=3</a:t>
            </a:r>
            <a:r>
              <a:rPr lang="zh-CN" altLang="en-US" dirty="0" smtClean="0"/>
              <a:t>来举例吧，</a:t>
            </a:r>
            <a:endParaRPr lang="en-US" altLang="zh-CN" dirty="0" smtClean="0"/>
          </a:p>
          <a:p>
            <a:r>
              <a:rPr lang="en-US" altLang="zh-CN" dirty="0" smtClean="0"/>
              <a:t>s[0]</a:t>
            </a:r>
            <a:r>
              <a:rPr lang="zh-CN" altLang="en-US" dirty="0" smtClean="0"/>
              <a:t>的最终状态是由</a:t>
            </a:r>
            <a:r>
              <a:rPr lang="en-US" altLang="zh-CN" dirty="0" smtClean="0"/>
              <a:t>x[-1]</a:t>
            </a:r>
            <a:r>
              <a:rPr lang="zh-CN" altLang="en-US" dirty="0" smtClean="0"/>
              <a:t>、</a:t>
            </a:r>
            <a:r>
              <a:rPr lang="en-US" altLang="zh-CN" dirty="0" smtClean="0"/>
              <a:t>x[0]</a:t>
            </a:r>
            <a:r>
              <a:rPr lang="zh-CN" altLang="en-US" dirty="0" smtClean="0"/>
              <a:t>改变的</a:t>
            </a:r>
            <a:endParaRPr lang="en-US" altLang="zh-CN" dirty="0" smtClean="0"/>
          </a:p>
          <a:p>
            <a:r>
              <a:rPr lang="en-US" altLang="zh-CN" dirty="0"/>
              <a:t>s</a:t>
            </a:r>
            <a:r>
              <a:rPr lang="en-US" altLang="zh-CN" dirty="0" smtClean="0"/>
              <a:t>[1]</a:t>
            </a:r>
            <a:r>
              <a:rPr lang="zh-CN" altLang="en-US" dirty="0"/>
              <a:t>的最终状态是由</a:t>
            </a:r>
            <a:r>
              <a:rPr lang="en-US" altLang="zh-CN" dirty="0" smtClean="0"/>
              <a:t>x[0]</a:t>
            </a:r>
            <a:r>
              <a:rPr lang="zh-CN" altLang="en-US" dirty="0"/>
              <a:t>、</a:t>
            </a:r>
            <a:r>
              <a:rPr lang="en-US" altLang="zh-CN" dirty="0" smtClean="0"/>
              <a:t>x[1]</a:t>
            </a:r>
            <a:r>
              <a:rPr lang="zh-CN" altLang="en-US" dirty="0"/>
              <a:t>改变</a:t>
            </a:r>
            <a:r>
              <a:rPr lang="zh-CN" altLang="en-US" dirty="0" smtClean="0"/>
              <a:t>的</a:t>
            </a:r>
            <a:endParaRPr lang="en-US" altLang="zh-CN" dirty="0" smtClean="0"/>
          </a:p>
          <a:p>
            <a:r>
              <a:rPr lang="en-US" altLang="zh-CN" dirty="0" smtClean="0"/>
              <a:t>s[2]</a:t>
            </a:r>
            <a:r>
              <a:rPr lang="zh-CN" altLang="en-US" dirty="0"/>
              <a:t>的最终状态是由</a:t>
            </a:r>
            <a:r>
              <a:rPr lang="en-US" altLang="zh-CN" dirty="0" smtClean="0"/>
              <a:t>x[1]</a:t>
            </a:r>
            <a:r>
              <a:rPr lang="zh-CN" altLang="en-US" dirty="0"/>
              <a:t>、</a:t>
            </a:r>
            <a:r>
              <a:rPr lang="en-US" altLang="zh-CN" dirty="0" smtClean="0"/>
              <a:t>x[2]</a:t>
            </a:r>
            <a:r>
              <a:rPr lang="zh-CN" altLang="en-US" dirty="0"/>
              <a:t>改变的</a:t>
            </a:r>
          </a:p>
        </p:txBody>
      </p:sp>
    </p:spTree>
    <p:extLst>
      <p:ext uri="{BB962C8B-B14F-4D97-AF65-F5344CB8AC3E}">
        <p14:creationId xmlns:p14="http://schemas.microsoft.com/office/powerpoint/2010/main" val="27118555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解题思路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注意到相邻的</a:t>
            </a:r>
            <a:r>
              <a:rPr lang="en-US" altLang="zh-CN" dirty="0" smtClean="0"/>
              <a:t>s[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]</a:t>
            </a:r>
            <a:r>
              <a:rPr lang="zh-CN" altLang="en-US" dirty="0" smtClean="0"/>
              <a:t>和</a:t>
            </a:r>
            <a:r>
              <a:rPr lang="en-US" altLang="zh-CN" dirty="0" smtClean="0"/>
              <a:t>s[i-1]</a:t>
            </a:r>
            <a:r>
              <a:rPr lang="zh-CN" altLang="en-US" dirty="0" smtClean="0"/>
              <a:t>，只有</a:t>
            </a:r>
            <a:r>
              <a:rPr lang="en-US" altLang="zh-CN" dirty="0" smtClean="0"/>
              <a:t>1</a:t>
            </a:r>
            <a:r>
              <a:rPr lang="zh-CN" altLang="en-US" dirty="0" smtClean="0"/>
              <a:t>个变量不同，中间的</a:t>
            </a:r>
            <a:r>
              <a:rPr lang="en-US" altLang="zh-CN" dirty="0" smtClean="0"/>
              <a:t>k-1</a:t>
            </a:r>
            <a:r>
              <a:rPr lang="zh-CN" altLang="en-US" dirty="0" smtClean="0"/>
              <a:t>个变量都是重复的</a:t>
            </a:r>
            <a:endParaRPr lang="en-US" altLang="zh-CN" dirty="0" smtClean="0"/>
          </a:p>
          <a:p>
            <a:r>
              <a:rPr lang="zh-CN" altLang="en-US" dirty="0" smtClean="0"/>
              <a:t>假如</a:t>
            </a:r>
            <a:r>
              <a:rPr lang="en-US" altLang="zh-CN" dirty="0" smtClean="0"/>
              <a:t>s[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]==s[i-1]</a:t>
            </a:r>
            <a:r>
              <a:rPr lang="zh-CN" altLang="en-US" dirty="0" smtClean="0"/>
              <a:t>，那么</a:t>
            </a:r>
            <a:r>
              <a:rPr lang="en-US" altLang="zh-CN" dirty="0" smtClean="0"/>
              <a:t>x[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]</a:t>
            </a:r>
            <a:r>
              <a:rPr lang="zh-CN" altLang="en-US" dirty="0" smtClean="0"/>
              <a:t>应该等于</a:t>
            </a:r>
            <a:r>
              <a:rPr lang="en-US" altLang="zh-CN" dirty="0" smtClean="0"/>
              <a:t>x[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-k]</a:t>
            </a:r>
          </a:p>
          <a:p>
            <a:r>
              <a:rPr lang="zh-CN" altLang="en-US" dirty="0"/>
              <a:t>假如</a:t>
            </a:r>
            <a:r>
              <a:rPr lang="en-US" altLang="zh-CN" dirty="0"/>
              <a:t>s[</a:t>
            </a:r>
            <a:r>
              <a:rPr lang="en-US" altLang="zh-CN" dirty="0" err="1"/>
              <a:t>i</a:t>
            </a:r>
            <a:r>
              <a:rPr lang="en-US" altLang="zh-CN" dirty="0" smtClean="0"/>
              <a:t>]!=</a:t>
            </a:r>
            <a:r>
              <a:rPr lang="en-US" altLang="zh-CN" dirty="0"/>
              <a:t>s[i-1]</a:t>
            </a:r>
            <a:r>
              <a:rPr lang="zh-CN" altLang="en-US" dirty="0"/>
              <a:t>，那么</a:t>
            </a:r>
            <a:r>
              <a:rPr lang="en-US" altLang="zh-CN" dirty="0"/>
              <a:t>x[</a:t>
            </a:r>
            <a:r>
              <a:rPr lang="en-US" altLang="zh-CN" dirty="0" err="1"/>
              <a:t>i</a:t>
            </a:r>
            <a:r>
              <a:rPr lang="en-US" altLang="zh-CN" dirty="0"/>
              <a:t>]</a:t>
            </a:r>
            <a:r>
              <a:rPr lang="zh-CN" altLang="en-US" dirty="0" smtClean="0"/>
              <a:t>应该不等于</a:t>
            </a:r>
            <a:r>
              <a:rPr lang="en-US" altLang="zh-CN" dirty="0"/>
              <a:t>x[</a:t>
            </a:r>
            <a:r>
              <a:rPr lang="en-US" altLang="zh-CN" dirty="0" err="1"/>
              <a:t>i</a:t>
            </a:r>
            <a:r>
              <a:rPr lang="en-US" altLang="zh-CN" dirty="0"/>
              <a:t>-k</a:t>
            </a:r>
            <a:r>
              <a:rPr lang="en-US" altLang="zh-CN" dirty="0" smtClean="0"/>
              <a:t>]</a:t>
            </a:r>
          </a:p>
          <a:p>
            <a:r>
              <a:rPr lang="zh-CN" altLang="en-US" dirty="0" smtClean="0"/>
              <a:t>那么，现在就可以按</a:t>
            </a:r>
            <a:r>
              <a:rPr lang="en-US" altLang="zh-CN" dirty="0" smtClean="0"/>
              <a:t>mod k</a:t>
            </a:r>
            <a:r>
              <a:rPr lang="zh-CN" altLang="en-US" dirty="0" smtClean="0"/>
              <a:t>划分为</a:t>
            </a:r>
            <a:r>
              <a:rPr lang="en-US" altLang="zh-CN" dirty="0" smtClean="0"/>
              <a:t>k</a:t>
            </a:r>
            <a:r>
              <a:rPr lang="zh-CN" altLang="en-US" dirty="0" smtClean="0"/>
              <a:t>个类</a:t>
            </a:r>
            <a:endParaRPr lang="en-US" altLang="zh-CN" dirty="0" smtClean="0"/>
          </a:p>
          <a:p>
            <a:r>
              <a:rPr lang="zh-CN" altLang="en-US" dirty="0" smtClean="0"/>
              <a:t>因为我们是根据</a:t>
            </a:r>
            <a:r>
              <a:rPr lang="en-US" altLang="zh-CN" dirty="0" smtClean="0"/>
              <a:t>x[-k+1]</a:t>
            </a:r>
            <a:r>
              <a:rPr lang="zh-CN" altLang="en-US" dirty="0" smtClean="0"/>
              <a:t>、</a:t>
            </a:r>
            <a:r>
              <a:rPr lang="en-US" altLang="zh-CN" dirty="0" smtClean="0"/>
              <a:t>x[-k+2]…x[-1]</a:t>
            </a:r>
            <a:r>
              <a:rPr lang="zh-CN" altLang="en-US" dirty="0" smtClean="0"/>
              <a:t>、</a:t>
            </a:r>
            <a:r>
              <a:rPr lang="en-US" altLang="zh-CN" dirty="0" smtClean="0"/>
              <a:t>x[0]</a:t>
            </a:r>
            <a:r>
              <a:rPr lang="zh-CN" altLang="en-US" dirty="0" smtClean="0"/>
              <a:t>来改变</a:t>
            </a:r>
            <a:r>
              <a:rPr lang="en-US" altLang="zh-CN" dirty="0" smtClean="0"/>
              <a:t>s[0]</a:t>
            </a:r>
            <a:r>
              <a:rPr lang="zh-CN" altLang="en-US" dirty="0" smtClean="0"/>
              <a:t>的最终状态</a:t>
            </a:r>
            <a:endParaRPr lang="en-US" altLang="zh-CN" dirty="0"/>
          </a:p>
          <a:p>
            <a:r>
              <a:rPr lang="zh-CN" altLang="en-US" dirty="0" smtClean="0"/>
              <a:t>最后一步就是对这</a:t>
            </a:r>
            <a:r>
              <a:rPr lang="en-US" altLang="zh-CN" dirty="0" smtClean="0"/>
              <a:t>k</a:t>
            </a:r>
            <a:r>
              <a:rPr lang="zh-CN" altLang="en-US" dirty="0" smtClean="0"/>
              <a:t>个类进行一个简单的</a:t>
            </a:r>
            <a:r>
              <a:rPr lang="en-US" altLang="zh-CN" dirty="0" err="1" smtClean="0"/>
              <a:t>dp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4685819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复杂度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时间复杂度：</a:t>
            </a:r>
            <a:r>
              <a:rPr lang="en-US" altLang="zh-CN" dirty="0" smtClean="0"/>
              <a:t>O(n)</a:t>
            </a:r>
          </a:p>
          <a:p>
            <a:r>
              <a:rPr lang="zh-CN" altLang="en-US" dirty="0" smtClean="0"/>
              <a:t>空间</a:t>
            </a:r>
            <a:r>
              <a:rPr lang="zh-CN" altLang="en-US" dirty="0"/>
              <a:t>复杂度：</a:t>
            </a:r>
            <a:r>
              <a:rPr lang="en-US" altLang="zh-CN" dirty="0"/>
              <a:t>O(n)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261093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328</Words>
  <Application>Microsoft Office PowerPoint</Application>
  <PresentationFormat>宽屏</PresentationFormat>
  <Paragraphs>29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宋体</vt:lpstr>
      <vt:lpstr>Arial</vt:lpstr>
      <vt:lpstr>Calibri</vt:lpstr>
      <vt:lpstr>Calibri Light</vt:lpstr>
      <vt:lpstr>Office 主题</vt:lpstr>
      <vt:lpstr>Color of Cards</vt:lpstr>
      <vt:lpstr>题目大意</vt:lpstr>
      <vt:lpstr>解题思路</vt:lpstr>
      <vt:lpstr>解题思路</vt:lpstr>
      <vt:lpstr>解题思路</vt:lpstr>
      <vt:lpstr>复杂度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</dc:title>
  <dc:creator>Flandre_Scarlet</dc:creator>
  <cp:lastModifiedBy>Flandre_Scarlet</cp:lastModifiedBy>
  <cp:revision>7</cp:revision>
  <dcterms:created xsi:type="dcterms:W3CDTF">2015-07-21T02:32:02Z</dcterms:created>
  <dcterms:modified xsi:type="dcterms:W3CDTF">2015-07-21T03:13:17Z</dcterms:modified>
</cp:coreProperties>
</file>