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866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3DC86-6F43-4AA4-9803-DD0504434BE4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8C25-A5EF-4424-89AB-DC4A188831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967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3DC86-6F43-4AA4-9803-DD0504434BE4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8C25-A5EF-4424-89AB-DC4A188831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545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3DC86-6F43-4AA4-9803-DD0504434BE4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8C25-A5EF-4424-89AB-DC4A188831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166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3DC86-6F43-4AA4-9803-DD0504434BE4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8C25-A5EF-4424-89AB-DC4A188831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09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3DC86-6F43-4AA4-9803-DD0504434BE4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8C25-A5EF-4424-89AB-DC4A188831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7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3DC86-6F43-4AA4-9803-DD0504434BE4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8C25-A5EF-4424-89AB-DC4A188831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208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3DC86-6F43-4AA4-9803-DD0504434BE4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8C25-A5EF-4424-89AB-DC4A188831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206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3DC86-6F43-4AA4-9803-DD0504434BE4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8C25-A5EF-4424-89AB-DC4A188831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931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3DC86-6F43-4AA4-9803-DD0504434BE4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8C25-A5EF-4424-89AB-DC4A188831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448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3DC86-6F43-4AA4-9803-DD0504434BE4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8C25-A5EF-4424-89AB-DC4A188831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852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3DC86-6F43-4AA4-9803-DD0504434BE4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8C25-A5EF-4424-89AB-DC4A188831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172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3DC86-6F43-4AA4-9803-DD0504434BE4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08C25-A5EF-4424-89AB-DC4A188831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341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River Crossing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888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题目大意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有</a:t>
            </a:r>
            <a:r>
              <a:rPr lang="en-US" altLang="zh-CN" dirty="0" smtClean="0"/>
              <a:t>n</a:t>
            </a:r>
            <a:r>
              <a:rPr lang="zh-CN" altLang="en-US" dirty="0" smtClean="0"/>
              <a:t>个人要到河对岸，给出他们的到达时间和最迟离开时间</a:t>
            </a:r>
            <a:endParaRPr lang="en-US" altLang="zh-CN" dirty="0" smtClean="0"/>
          </a:p>
          <a:p>
            <a:r>
              <a:rPr lang="zh-CN" altLang="en-US" dirty="0"/>
              <a:t>一艘</a:t>
            </a:r>
            <a:r>
              <a:rPr lang="zh-CN" altLang="en-US" dirty="0" smtClean="0"/>
              <a:t>船可以坐无限个人</a:t>
            </a:r>
            <a:endParaRPr lang="en-US" altLang="zh-CN" dirty="0" smtClean="0"/>
          </a:p>
          <a:p>
            <a:r>
              <a:rPr lang="zh-CN" altLang="en-US" dirty="0" smtClean="0"/>
              <a:t>问所有人到能到达对岸，最少要坐几次艘船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15499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解题思路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按照结束的时间点排序，能上船的尽量上船</a:t>
            </a:r>
            <a:endParaRPr lang="en-US" altLang="zh-CN" dirty="0" smtClean="0"/>
          </a:p>
          <a:p>
            <a:r>
              <a:rPr lang="zh-CN" altLang="en-US" dirty="0"/>
              <a:t>时间复杂</a:t>
            </a:r>
            <a:r>
              <a:rPr lang="zh-CN" altLang="en-US" dirty="0" smtClean="0"/>
              <a:t>度：</a:t>
            </a:r>
            <a:r>
              <a:rPr lang="en-US" altLang="zh-CN" dirty="0" smtClean="0"/>
              <a:t>O(n log n)</a:t>
            </a:r>
          </a:p>
          <a:p>
            <a:r>
              <a:rPr lang="zh-CN" altLang="en-US" dirty="0"/>
              <a:t>空</a:t>
            </a:r>
            <a:r>
              <a:rPr lang="zh-CN" altLang="en-US" dirty="0" smtClean="0"/>
              <a:t>间复杂度：</a:t>
            </a:r>
            <a:r>
              <a:rPr lang="en-US" altLang="zh-CN" dirty="0" smtClean="0"/>
              <a:t>O(n)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075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72</Words>
  <Application>Microsoft Office PowerPoint</Application>
  <PresentationFormat>宽屏</PresentationFormat>
  <Paragraphs>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River Crossing</vt:lpstr>
      <vt:lpstr>题目大意</vt:lpstr>
      <vt:lpstr>解题思路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River Crossing</dc:title>
  <dc:creator>Flandre_Scarlet</dc:creator>
  <cp:lastModifiedBy>Flandre_Scarlet</cp:lastModifiedBy>
  <cp:revision>2</cp:revision>
  <dcterms:created xsi:type="dcterms:W3CDTF">2015-07-21T03:17:49Z</dcterms:created>
  <dcterms:modified xsi:type="dcterms:W3CDTF">2015-07-21T03:24:30Z</dcterms:modified>
</cp:coreProperties>
</file>