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8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66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80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7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543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41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182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848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87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38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22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91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522A0-BEFB-4D54-AD78-F8BAFAC28EC3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A3A89-192A-4487-9FEA-2C238C384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95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E. Board	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By sodabeta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60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</a:t>
            </a:r>
            <a:r>
              <a:rPr lang="en-US" altLang="zh-CN" dirty="0" smtClean="0"/>
              <a:t>n=1</a:t>
            </a:r>
            <a:r>
              <a:rPr lang="zh-CN" altLang="en-US" dirty="0" smtClean="0"/>
              <a:t>的</a:t>
            </a:r>
            <a:r>
              <a:rPr lang="en-US" altLang="zh-CN" dirty="0" smtClean="0"/>
              <a:t>L</a:t>
            </a:r>
            <a:r>
              <a:rPr lang="zh-CN" altLang="en-US" dirty="0" smtClean="0"/>
              <a:t>型图案去不重不漏的覆盖</a:t>
            </a:r>
            <a:r>
              <a:rPr lang="en-US" altLang="zh-CN" dirty="0" smtClean="0"/>
              <a:t>n&gt;1</a:t>
            </a:r>
            <a:r>
              <a:rPr lang="zh-CN" altLang="en-US" dirty="0" smtClean="0"/>
              <a:t>的其他</a:t>
            </a:r>
            <a:r>
              <a:rPr lang="en-US" altLang="zh-CN" dirty="0" smtClean="0"/>
              <a:t>L</a:t>
            </a:r>
            <a:r>
              <a:rPr lang="zh-CN" altLang="en-US" dirty="0" smtClean="0"/>
              <a:t>型图案</a:t>
            </a:r>
            <a:endParaRPr lang="zh-CN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231" y="2681009"/>
            <a:ext cx="5691563" cy="312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9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递归构造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n=1,2,3</a:t>
            </a:r>
            <a:r>
              <a:rPr lang="zh-CN" altLang="en-US" dirty="0" smtClean="0"/>
              <a:t>是基本情况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n&gt;3</a:t>
            </a:r>
            <a:r>
              <a:rPr lang="zh-CN" altLang="en-US" dirty="0" smtClean="0"/>
              <a:t>时，分奇偶讨论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3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n=k</a:t>
            </a:r>
            <a:r>
              <a:rPr lang="zh-CN" altLang="en-US" dirty="0" smtClean="0"/>
              <a:t>是偶数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用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</a:t>
            </a:r>
            <a:r>
              <a:rPr lang="en-US" altLang="zh-CN" dirty="0" smtClean="0"/>
              <a:t>n=k/2</a:t>
            </a:r>
            <a:r>
              <a:rPr lang="zh-CN" altLang="en-US" dirty="0" smtClean="0"/>
              <a:t>的图案进行覆盖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00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</a:t>
            </a:r>
            <a:r>
              <a:rPr lang="en-US" altLang="zh-CN" dirty="0" smtClean="0"/>
              <a:t>=k</a:t>
            </a:r>
            <a:r>
              <a:rPr lang="zh-CN" altLang="en-US" dirty="0" smtClean="0"/>
              <a:t>是奇数</a:t>
            </a:r>
            <a:endParaRPr lang="zh-CN" alt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4200" y="3703320"/>
            <a:ext cx="1932599" cy="174970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124200" y="1965960"/>
            <a:ext cx="192024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440" y="3703320"/>
            <a:ext cx="1932599" cy="1749704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3550920" y="2392680"/>
            <a:ext cx="1505879" cy="152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535680" y="2423160"/>
            <a:ext cx="15240" cy="267687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3550920" y="5112913"/>
            <a:ext cx="2978669" cy="23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6550319" y="3709759"/>
            <a:ext cx="0" cy="13902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550920" y="1965960"/>
            <a:ext cx="0" cy="426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124200" y="4775163"/>
            <a:ext cx="4474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0" idx="2"/>
          </p:cNvCxnSpPr>
          <p:nvPr/>
        </p:nvCxnSpPr>
        <p:spPr>
          <a:xfrm flipH="1" flipV="1">
            <a:off x="4084320" y="5100034"/>
            <a:ext cx="6180" cy="3529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550319" y="5100034"/>
            <a:ext cx="426720" cy="128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541992" y="3499987"/>
            <a:ext cx="4499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转化到</a:t>
            </a:r>
            <a:r>
              <a:rPr lang="en-US" altLang="zh-CN" sz="2800" dirty="0" smtClean="0"/>
              <a:t>n=k-3</a:t>
            </a:r>
            <a:r>
              <a:rPr lang="zh-CN" altLang="en-US" sz="2800" dirty="0" smtClean="0"/>
              <a:t>进行递归构造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6173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58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Theme</vt:lpstr>
      <vt:lpstr>E. Board </vt:lpstr>
      <vt:lpstr>题意</vt:lpstr>
      <vt:lpstr>解法</vt:lpstr>
      <vt:lpstr>n=k是偶数</vt:lpstr>
      <vt:lpstr>n=k是奇数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E. Board</dc:title>
  <dc:creator>sodabeta</dc:creator>
  <cp:lastModifiedBy>sodabeta</cp:lastModifiedBy>
  <cp:revision>3</cp:revision>
  <dcterms:created xsi:type="dcterms:W3CDTF">2015-07-21T03:26:22Z</dcterms:created>
  <dcterms:modified xsi:type="dcterms:W3CDTF">2015-07-21T03:42:19Z</dcterms:modified>
</cp:coreProperties>
</file>