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116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01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790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53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92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87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1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71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46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443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4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48E8-4CC8-4FEF-AB35-8470965780B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C3F28-2BF2-4B0A-B6F8-6F5DDE554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898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Travel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点分治</a:t>
            </a:r>
            <a:r>
              <a:rPr lang="en-US" altLang="zh-CN" dirty="0" smtClean="0"/>
              <a:t>, </a:t>
            </a:r>
            <a:r>
              <a:rPr lang="zh-CN" altLang="en-US" dirty="0" smtClean="0"/>
              <a:t>二分</a:t>
            </a:r>
            <a:r>
              <a:rPr lang="en-US" altLang="zh-CN" dirty="0" smtClean="0"/>
              <a:t>/</a:t>
            </a:r>
            <a:r>
              <a:rPr lang="zh-CN" altLang="en-US" dirty="0" smtClean="0"/>
              <a:t>树状数组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34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给出一个</a:t>
            </a:r>
            <a:r>
              <a:rPr lang="en-US" altLang="zh-CN" dirty="0"/>
              <a:t>n</a:t>
            </a:r>
            <a:r>
              <a:rPr lang="zh-CN" altLang="en-US" dirty="0"/>
              <a:t>个点的树</a:t>
            </a:r>
            <a:r>
              <a:rPr lang="en-US" altLang="zh-CN" dirty="0"/>
              <a:t>, </a:t>
            </a:r>
            <a:r>
              <a:rPr lang="zh-CN" altLang="en-US" dirty="0"/>
              <a:t>每个点有权值</a:t>
            </a:r>
            <a:r>
              <a:rPr lang="en-US" altLang="zh-CN" dirty="0"/>
              <a:t>w[</a:t>
            </a:r>
            <a:r>
              <a:rPr lang="en-US" altLang="zh-CN" dirty="0" err="1"/>
              <a:t>i</a:t>
            </a:r>
            <a:r>
              <a:rPr lang="en-US" altLang="zh-CN" dirty="0" smtClean="0"/>
              <a:t>]</a:t>
            </a:r>
          </a:p>
          <a:p>
            <a:r>
              <a:rPr lang="zh-CN" altLang="en-US" dirty="0" smtClean="0"/>
              <a:t>现</a:t>
            </a:r>
            <a:r>
              <a:rPr lang="zh-CN" altLang="en-US" dirty="0"/>
              <a:t>在有</a:t>
            </a:r>
            <a:r>
              <a:rPr lang="en-US" altLang="zh-CN" dirty="0"/>
              <a:t>Q</a:t>
            </a:r>
            <a:r>
              <a:rPr lang="zh-CN" altLang="en-US" dirty="0"/>
              <a:t>组询问</a:t>
            </a:r>
            <a:r>
              <a:rPr lang="en-US" altLang="zh-CN" dirty="0"/>
              <a:t>, </a:t>
            </a:r>
            <a:r>
              <a:rPr lang="zh-CN" altLang="en-US" dirty="0"/>
              <a:t>每次给出两个数</a:t>
            </a:r>
            <a:r>
              <a:rPr lang="en-US" altLang="zh-CN" dirty="0"/>
              <a:t>(u, d</a:t>
            </a:r>
            <a:r>
              <a:rPr lang="en-US" altLang="zh-CN" dirty="0" smtClean="0"/>
              <a:t>), </a:t>
            </a:r>
            <a:r>
              <a:rPr lang="zh-CN" altLang="en-US" dirty="0" smtClean="0"/>
              <a:t>问</a:t>
            </a:r>
            <a:r>
              <a:rPr lang="zh-CN" altLang="en-US" dirty="0"/>
              <a:t>从</a:t>
            </a:r>
            <a:r>
              <a:rPr lang="en-US" altLang="zh-CN" dirty="0"/>
              <a:t>u</a:t>
            </a:r>
            <a:r>
              <a:rPr lang="zh-CN" altLang="en-US" dirty="0"/>
              <a:t>开始</a:t>
            </a:r>
            <a:r>
              <a:rPr lang="en-US" altLang="zh-CN" dirty="0"/>
              <a:t>, </a:t>
            </a:r>
            <a:r>
              <a:rPr lang="zh-CN" altLang="en-US" dirty="0"/>
              <a:t>满足下列条件的路径有多少条</a:t>
            </a:r>
            <a:r>
              <a:rPr lang="en-US" altLang="zh-CN" dirty="0" smtClean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/>
              <a:t>长度</a:t>
            </a:r>
            <a:r>
              <a:rPr lang="en-US" altLang="zh-CN" dirty="0"/>
              <a:t>&lt;=</a:t>
            </a:r>
            <a:r>
              <a:rPr lang="en-US" altLang="zh-CN" dirty="0" smtClean="0"/>
              <a:t>d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 smtClean="0"/>
              <a:t>每</a:t>
            </a:r>
            <a:r>
              <a:rPr lang="zh-CN" altLang="en-US" dirty="0"/>
              <a:t>个点最多经过一</a:t>
            </a:r>
            <a:r>
              <a:rPr lang="zh-CN" altLang="en-US" dirty="0" smtClean="0"/>
              <a:t>次</a:t>
            </a: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/>
              <a:t>路径上的点的权值是单调的</a:t>
            </a:r>
            <a:r>
              <a:rPr lang="en-US" altLang="zh-CN" dirty="0"/>
              <a:t>, </a:t>
            </a:r>
            <a:r>
              <a:rPr lang="zh-CN" altLang="en-US" dirty="0"/>
              <a:t>假设从</a:t>
            </a:r>
            <a:r>
              <a:rPr lang="en-US" altLang="zh-CN" dirty="0"/>
              <a:t>u</a:t>
            </a:r>
            <a:r>
              <a:rPr lang="zh-CN" altLang="en-US" dirty="0"/>
              <a:t>开始的路径为</a:t>
            </a:r>
            <a:r>
              <a:rPr lang="en-US" altLang="zh-CN" dirty="0"/>
              <a:t>u, v1, v2, ..., </a:t>
            </a:r>
            <a:r>
              <a:rPr lang="en-US" altLang="zh-CN" dirty="0" err="1" smtClean="0"/>
              <a:t>vk</a:t>
            </a:r>
            <a:r>
              <a:rPr lang="en-US" altLang="zh-CN" dirty="0" smtClean="0"/>
              <a:t>,</a:t>
            </a:r>
            <a:r>
              <a:rPr lang="zh-CN" altLang="pl-PL" dirty="0"/>
              <a:t>那么要求</a:t>
            </a:r>
            <a:r>
              <a:rPr lang="pl-PL" altLang="zh-CN" dirty="0"/>
              <a:t>w[u] &gt;= w[v1] &gt;= w[v2] &gt;= ... &gt;= w[vk]</a:t>
            </a:r>
            <a:r>
              <a:rPr lang="zh-CN" altLang="pl-PL" dirty="0"/>
              <a:t>或者</a:t>
            </a:r>
            <a:r>
              <a:rPr lang="pl-PL" altLang="zh-CN" dirty="0"/>
              <a:t>w[u] &lt;= w[v1] &lt;= w[v2] &lt;= ... &lt;= w[vk</a:t>
            </a:r>
            <a:r>
              <a:rPr lang="pl-PL" altLang="zh-CN" dirty="0" smtClean="0"/>
              <a:t>]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r>
              <a:rPr lang="zh-CN" altLang="en-US" dirty="0"/>
              <a:t>数据规</a:t>
            </a:r>
            <a:r>
              <a:rPr lang="zh-CN" altLang="en-US" dirty="0" smtClean="0"/>
              <a:t>模</a:t>
            </a:r>
            <a:r>
              <a:rPr lang="en-US" altLang="zh-CN" dirty="0" smtClean="0"/>
              <a:t>:  1 &lt;= n, q, d &lt;= 10^5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490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回顾 </a:t>
            </a:r>
            <a:r>
              <a:rPr lang="en-US" altLang="zh-CN" dirty="0" smtClean="0"/>
              <a:t>– 2014</a:t>
            </a:r>
            <a:r>
              <a:rPr lang="zh-CN" altLang="en-US" dirty="0" smtClean="0"/>
              <a:t>年多校第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场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给你一棵树</a:t>
            </a:r>
            <a:r>
              <a:rPr lang="en-US" altLang="zh-CN" dirty="0" smtClean="0"/>
              <a:t>, </a:t>
            </a:r>
            <a:r>
              <a:rPr lang="zh-CN" altLang="en-US" dirty="0" smtClean="0"/>
              <a:t>每个点上有权值</a:t>
            </a:r>
            <a:endParaRPr lang="en-US" altLang="zh-CN" dirty="0" smtClean="0"/>
          </a:p>
          <a:p>
            <a:r>
              <a:rPr lang="zh-CN" altLang="en-US" dirty="0"/>
              <a:t>给</a:t>
            </a:r>
            <a:r>
              <a:rPr lang="zh-CN" altLang="en-US" dirty="0" smtClean="0"/>
              <a:t>出</a:t>
            </a:r>
            <a:r>
              <a:rPr lang="en-US" altLang="zh-CN" dirty="0"/>
              <a:t>q</a:t>
            </a:r>
            <a:r>
              <a:rPr lang="zh-CN" altLang="en-US" dirty="0" smtClean="0"/>
              <a:t>个操作</a:t>
            </a:r>
            <a:r>
              <a:rPr lang="en-US" altLang="zh-CN" dirty="0" smtClean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/>
              <a:t>修</a:t>
            </a:r>
            <a:r>
              <a:rPr lang="zh-CN" altLang="en-US" dirty="0" smtClean="0"/>
              <a:t>改某个点的权值</a:t>
            </a: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/>
              <a:t>查</a:t>
            </a:r>
            <a:r>
              <a:rPr lang="zh-CN" altLang="en-US" dirty="0" smtClean="0"/>
              <a:t>询距离某个点</a:t>
            </a:r>
            <a:r>
              <a:rPr lang="en-US" altLang="zh-CN" dirty="0" smtClean="0"/>
              <a:t>u</a:t>
            </a:r>
            <a:r>
              <a:rPr lang="zh-CN" altLang="en-US" dirty="0" smtClean="0"/>
              <a:t>不超过</a:t>
            </a:r>
            <a:r>
              <a:rPr lang="en-US" altLang="zh-CN" dirty="0" smtClean="0"/>
              <a:t>d</a:t>
            </a:r>
            <a:r>
              <a:rPr lang="zh-CN" altLang="en-US" dirty="0" smtClean="0"/>
              <a:t>的所有点的点权和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zh-CN" altLang="en-US" dirty="0"/>
              <a:t>数据规</a:t>
            </a:r>
            <a:r>
              <a:rPr lang="zh-CN" altLang="en-US" dirty="0" smtClean="0"/>
              <a:t>模</a:t>
            </a:r>
            <a:r>
              <a:rPr lang="en-US" altLang="zh-CN" dirty="0" smtClean="0"/>
              <a:t>: 1 &lt;= n, q &lt;= 10^5</a:t>
            </a:r>
          </a:p>
          <a:p>
            <a:endParaRPr lang="en-US" altLang="zh-CN" dirty="0"/>
          </a:p>
          <a:p>
            <a:r>
              <a:rPr lang="zh-CN" altLang="en-US" dirty="0"/>
              <a:t>解</a:t>
            </a:r>
            <a:r>
              <a:rPr lang="zh-CN" altLang="en-US" dirty="0" smtClean="0"/>
              <a:t>法</a:t>
            </a:r>
            <a:r>
              <a:rPr lang="en-US" altLang="zh-CN" dirty="0" smtClean="0"/>
              <a:t>: </a:t>
            </a:r>
            <a:r>
              <a:rPr lang="zh-CN" altLang="en-US" dirty="0" smtClean="0"/>
              <a:t>点分治 </a:t>
            </a:r>
            <a:r>
              <a:rPr lang="en-US" altLang="zh-CN" dirty="0" smtClean="0"/>
              <a:t>+ </a:t>
            </a:r>
            <a:r>
              <a:rPr lang="zh-CN" altLang="en-US" dirty="0" smtClean="0"/>
              <a:t>树状数组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2493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回顾 </a:t>
            </a:r>
            <a:r>
              <a:rPr lang="en-US" altLang="zh-CN" dirty="0" smtClean="0"/>
              <a:t>– 2014 </a:t>
            </a:r>
            <a:r>
              <a:rPr lang="zh-CN" altLang="en-US" dirty="0" smtClean="0"/>
              <a:t>上海赛区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给你一棵树</a:t>
            </a:r>
            <a:r>
              <a:rPr lang="en-US" altLang="zh-CN" dirty="0" smtClean="0"/>
              <a:t>, </a:t>
            </a:r>
            <a:r>
              <a:rPr lang="zh-CN" altLang="en-US" dirty="0" smtClean="0"/>
              <a:t>每个点有权值</a:t>
            </a:r>
            <a:endParaRPr lang="en-US" altLang="zh-CN" dirty="0" smtClean="0"/>
          </a:p>
          <a:p>
            <a:r>
              <a:rPr lang="zh-CN" altLang="en-US" dirty="0"/>
              <a:t>求树上的一条最长不下降路径，使得最大结点和最小结点的差不超过一个给定的</a:t>
            </a:r>
            <a:r>
              <a:rPr lang="en-US" altLang="zh-CN" dirty="0" smtClean="0"/>
              <a:t>D</a:t>
            </a:r>
          </a:p>
          <a:p>
            <a:endParaRPr lang="en-US" altLang="zh-CN" dirty="0"/>
          </a:p>
          <a:p>
            <a:r>
              <a:rPr lang="zh-CN" altLang="en-US" dirty="0" smtClean="0"/>
              <a:t>数据规模</a:t>
            </a:r>
            <a:r>
              <a:rPr lang="en-US" altLang="zh-CN" dirty="0" smtClean="0"/>
              <a:t>: 1 &lt;= n, D &lt;= 10^5</a:t>
            </a:r>
          </a:p>
          <a:p>
            <a:endParaRPr lang="en-US" altLang="zh-CN" dirty="0"/>
          </a:p>
          <a:p>
            <a:r>
              <a:rPr lang="zh-CN" altLang="en-US" dirty="0" smtClean="0"/>
              <a:t>解法</a:t>
            </a:r>
            <a:r>
              <a:rPr lang="en-US" altLang="zh-CN" dirty="0" smtClean="0"/>
              <a:t>: </a:t>
            </a:r>
            <a:r>
              <a:rPr lang="zh-CN" altLang="en-US" dirty="0" smtClean="0"/>
              <a:t>点分治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2159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回顾 </a:t>
            </a:r>
            <a:r>
              <a:rPr lang="en-US" altLang="zh-CN" dirty="0" smtClean="0"/>
              <a:t>– 2015 </a:t>
            </a:r>
            <a:r>
              <a:rPr lang="zh-CN" altLang="en-US" dirty="0" smtClean="0"/>
              <a:t>浙大校赛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给你一棵树</a:t>
            </a:r>
            <a:r>
              <a:rPr lang="en-US" altLang="zh-CN" dirty="0" smtClean="0"/>
              <a:t>, </a:t>
            </a:r>
            <a:r>
              <a:rPr lang="zh-CN" altLang="en-US" dirty="0" smtClean="0"/>
              <a:t>问有多少对路径</a:t>
            </a:r>
            <a:r>
              <a:rPr lang="en-US" altLang="zh-CN" dirty="0" smtClean="0"/>
              <a:t>, </a:t>
            </a:r>
            <a:r>
              <a:rPr lang="zh-CN" altLang="en-US" dirty="0" smtClean="0"/>
              <a:t>公共点不超过</a:t>
            </a:r>
            <a:r>
              <a:rPr lang="en-US" altLang="zh-CN" dirty="0" smtClean="0"/>
              <a:t>k</a:t>
            </a:r>
            <a:r>
              <a:rPr lang="zh-CN" altLang="en-US" dirty="0" smtClean="0"/>
              <a:t>个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数据规模</a:t>
            </a:r>
            <a:r>
              <a:rPr lang="en-US" altLang="zh-CN" dirty="0" smtClean="0"/>
              <a:t>: 1 &lt;= n, k &lt;= 88888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解</a:t>
            </a:r>
            <a:r>
              <a:rPr lang="zh-CN" altLang="en-US" dirty="0" smtClean="0"/>
              <a:t>法</a:t>
            </a:r>
            <a:r>
              <a:rPr lang="en-US" altLang="zh-CN" dirty="0" smtClean="0"/>
              <a:t>: </a:t>
            </a:r>
            <a:r>
              <a:rPr lang="zh-CN" altLang="en-US" dirty="0" smtClean="0"/>
              <a:t>点分治</a:t>
            </a:r>
            <a:r>
              <a:rPr lang="en-US" altLang="zh-CN" dirty="0" smtClean="0"/>
              <a:t>/</a:t>
            </a:r>
            <a:r>
              <a:rPr lang="zh-CN" altLang="en-US" dirty="0" smtClean="0"/>
              <a:t>启发式合并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7329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题解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</a:t>
            </a:r>
            <a:r>
              <a:rPr lang="en-US" altLang="zh-CN" dirty="0" smtClean="0"/>
              <a:t>u</a:t>
            </a:r>
            <a:r>
              <a:rPr lang="zh-CN" altLang="en-US" dirty="0" smtClean="0"/>
              <a:t>出发的两种路径</a:t>
            </a:r>
            <a:r>
              <a:rPr lang="en-US" altLang="zh-CN" dirty="0" smtClean="0"/>
              <a:t>, </a:t>
            </a:r>
            <a:r>
              <a:rPr lang="zh-CN" altLang="en-US" dirty="0" smtClean="0"/>
              <a:t>单调不增和单调不降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 smtClean="0"/>
              <a:t>直接相加会有重复</a:t>
            </a:r>
            <a:r>
              <a:rPr lang="en-US" altLang="zh-CN" dirty="0" smtClean="0"/>
              <a:t>, </a:t>
            </a:r>
            <a:r>
              <a:rPr lang="zh-CN" altLang="en-US" dirty="0" smtClean="0"/>
              <a:t>考虑容斥</a:t>
            </a:r>
            <a:r>
              <a:rPr lang="en-US" altLang="zh-CN" dirty="0" smtClean="0"/>
              <a:t>, </a:t>
            </a:r>
            <a:r>
              <a:rPr lang="zh-CN" altLang="en-US" dirty="0" smtClean="0"/>
              <a:t>减去权值相等的路径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如何计算这三种路径</a:t>
            </a:r>
            <a:r>
              <a:rPr lang="en-US" altLang="zh-CN" dirty="0" smtClean="0"/>
              <a:t>?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50915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题解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三种路径类似</a:t>
            </a:r>
            <a:r>
              <a:rPr lang="en-US" altLang="zh-CN" dirty="0" smtClean="0"/>
              <a:t>, </a:t>
            </a:r>
            <a:r>
              <a:rPr lang="zh-CN" altLang="en-US" dirty="0" smtClean="0"/>
              <a:t>不妨只考虑单调不降的</a:t>
            </a:r>
            <a:endParaRPr lang="en-US" altLang="zh-CN" dirty="0" smtClean="0"/>
          </a:p>
          <a:p>
            <a:r>
              <a:rPr lang="zh-CN" altLang="en-US" dirty="0" smtClean="0"/>
              <a:t>建立点分治结构</a:t>
            </a:r>
            <a:r>
              <a:rPr lang="en-US" altLang="zh-CN" dirty="0" smtClean="0"/>
              <a:t>, </a:t>
            </a:r>
            <a:r>
              <a:rPr lang="zh-CN" altLang="en-US" dirty="0" smtClean="0"/>
              <a:t>每个点最多出现在</a:t>
            </a:r>
            <a:r>
              <a:rPr lang="en-US" altLang="zh-CN" dirty="0" smtClean="0"/>
              <a:t>log</a:t>
            </a:r>
            <a:r>
              <a:rPr lang="zh-CN" altLang="en-US" dirty="0" smtClean="0"/>
              <a:t>个子树中</a:t>
            </a:r>
            <a:endParaRPr lang="en-US" altLang="zh-CN" dirty="0" smtClean="0"/>
          </a:p>
          <a:p>
            <a:r>
              <a:rPr lang="zh-CN" altLang="en-US" dirty="0"/>
              <a:t>对</a:t>
            </a:r>
            <a:r>
              <a:rPr lang="zh-CN" altLang="en-US" dirty="0" smtClean="0"/>
              <a:t>于查询操作</a:t>
            </a:r>
            <a:r>
              <a:rPr lang="en-US" altLang="zh-CN" dirty="0" smtClean="0"/>
              <a:t>, </a:t>
            </a:r>
            <a:r>
              <a:rPr lang="zh-CN" altLang="en-US" dirty="0" smtClean="0"/>
              <a:t>枚举</a:t>
            </a:r>
            <a:r>
              <a:rPr lang="en-US" altLang="zh-CN" dirty="0" smtClean="0"/>
              <a:t>u</a:t>
            </a:r>
            <a:r>
              <a:rPr lang="zh-CN" altLang="en-US" dirty="0" smtClean="0"/>
              <a:t>所在的每棵子树</a:t>
            </a:r>
            <a:r>
              <a:rPr lang="en-US" altLang="zh-CN" dirty="0" smtClean="0"/>
              <a:t>, </a:t>
            </a:r>
            <a:r>
              <a:rPr lang="zh-CN" altLang="en-US" dirty="0"/>
              <a:t>计</a:t>
            </a:r>
            <a:r>
              <a:rPr lang="zh-CN" altLang="en-US" dirty="0" smtClean="0"/>
              <a:t>算子树的贡献</a:t>
            </a:r>
            <a:endParaRPr lang="en-US" altLang="zh-CN" dirty="0" smtClean="0"/>
          </a:p>
          <a:p>
            <a:pPr lvl="1"/>
            <a:r>
              <a:rPr lang="zh-CN" altLang="en-US" dirty="0"/>
              <a:t>没</a:t>
            </a:r>
            <a:r>
              <a:rPr lang="zh-CN" altLang="en-US" dirty="0" smtClean="0"/>
              <a:t>有限制的 </a:t>
            </a:r>
            <a:r>
              <a:rPr lang="en-US" altLang="zh-CN" dirty="0" smtClean="0"/>
              <a:t>– </a:t>
            </a:r>
            <a:r>
              <a:rPr lang="zh-CN" altLang="en-US" dirty="0"/>
              <a:t>不</a:t>
            </a:r>
            <a:r>
              <a:rPr lang="zh-CN" altLang="en-US" dirty="0" smtClean="0"/>
              <a:t>跨根的</a:t>
            </a:r>
            <a:endParaRPr lang="zh-CN" altLang="en-US" dirty="0"/>
          </a:p>
        </p:txBody>
      </p:sp>
      <p:sp>
        <p:nvSpPr>
          <p:cNvPr id="4" name="Isosceles Triangle 3"/>
          <p:cNvSpPr/>
          <p:nvPr/>
        </p:nvSpPr>
        <p:spPr>
          <a:xfrm>
            <a:off x="1316602" y="4900613"/>
            <a:ext cx="698500" cy="1231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u</a:t>
            </a:r>
            <a:endParaRPr lang="zh-CN" alt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4364497" y="4900613"/>
            <a:ext cx="673100" cy="12827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val 5"/>
          <p:cNvSpPr/>
          <p:nvPr/>
        </p:nvSpPr>
        <p:spPr>
          <a:xfrm>
            <a:off x="2921000" y="3886200"/>
            <a:ext cx="317500" cy="342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</a:t>
            </a:r>
            <a:endParaRPr lang="zh-CN" altLang="en-US" dirty="0"/>
          </a:p>
        </p:txBody>
      </p:sp>
      <p:cxnSp>
        <p:nvCxnSpPr>
          <p:cNvPr id="8" name="Straight Connector 7"/>
          <p:cNvCxnSpPr>
            <a:stCxn id="4" idx="0"/>
            <a:endCxn id="6" idx="3"/>
          </p:cNvCxnSpPr>
          <p:nvPr/>
        </p:nvCxnSpPr>
        <p:spPr>
          <a:xfrm flipV="1">
            <a:off x="1665852" y="4178883"/>
            <a:ext cx="1301645" cy="7217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0"/>
            <a:endCxn id="6" idx="5"/>
          </p:cNvCxnSpPr>
          <p:nvPr/>
        </p:nvCxnSpPr>
        <p:spPr>
          <a:xfrm flipH="1" flipV="1">
            <a:off x="3192003" y="4178883"/>
            <a:ext cx="1509044" cy="7217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28670" y="421658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g</a:t>
            </a:r>
            <a:r>
              <a:rPr lang="zh-CN" altLang="en-US" dirty="0" smtClean="0"/>
              <a:t>往下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单调不增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60672" y="424793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/>
              <a:t>g</a:t>
            </a:r>
            <a:r>
              <a:rPr lang="zh-CN" altLang="en-US" dirty="0" smtClean="0"/>
              <a:t>往下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单调不降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191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注意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查询的时候</a:t>
            </a:r>
            <a:r>
              <a:rPr lang="en-US" altLang="zh-CN" dirty="0" smtClean="0"/>
              <a:t>, </a:t>
            </a:r>
            <a:r>
              <a:rPr lang="zh-CN" altLang="en-US" dirty="0" smtClean="0"/>
              <a:t>单调不降要从单调不减的部分查询</a:t>
            </a:r>
            <a:r>
              <a:rPr lang="en-US" altLang="zh-CN" dirty="0" smtClean="0"/>
              <a:t>, </a:t>
            </a:r>
            <a:r>
              <a:rPr lang="zh-CN" altLang="en-US" dirty="0" smtClean="0"/>
              <a:t>反之类似</a:t>
            </a:r>
            <a:endParaRPr lang="en-US" altLang="zh-CN" dirty="0" smtClean="0"/>
          </a:p>
          <a:p>
            <a:r>
              <a:rPr lang="zh-CN" altLang="en-US" dirty="0" smtClean="0"/>
              <a:t>从某个重心开始往下单调不增</a:t>
            </a:r>
            <a:r>
              <a:rPr lang="en-US" altLang="zh-CN" dirty="0" smtClean="0"/>
              <a:t>/</a:t>
            </a:r>
            <a:r>
              <a:rPr lang="zh-CN" altLang="en-US" dirty="0" smtClean="0"/>
              <a:t>不降</a:t>
            </a:r>
            <a:r>
              <a:rPr lang="en-US" altLang="zh-CN" dirty="0" smtClean="0"/>
              <a:t>/</a:t>
            </a:r>
            <a:r>
              <a:rPr lang="zh-CN" altLang="en-US" dirty="0" smtClean="0"/>
              <a:t>相等的点构成一个</a:t>
            </a:r>
            <a:r>
              <a:rPr lang="en-US" altLang="zh-CN" dirty="0" err="1" smtClean="0"/>
              <a:t>subtree</a:t>
            </a:r>
            <a:endParaRPr lang="en-US" altLang="zh-CN" dirty="0" smtClean="0"/>
          </a:p>
          <a:p>
            <a:r>
              <a:rPr lang="zh-CN" altLang="en-US" dirty="0"/>
              <a:t>没</a:t>
            </a:r>
            <a:r>
              <a:rPr lang="zh-CN" altLang="en-US" dirty="0" smtClean="0"/>
              <a:t>有修改操作</a:t>
            </a:r>
            <a:r>
              <a:rPr lang="en-US" altLang="zh-CN" dirty="0" smtClean="0"/>
              <a:t>, </a:t>
            </a:r>
            <a:r>
              <a:rPr lang="zh-CN" altLang="en-US" dirty="0" smtClean="0"/>
              <a:t>建立分治结构的时候不需要用树状数组</a:t>
            </a:r>
            <a:r>
              <a:rPr lang="en-US" altLang="zh-CN" dirty="0" smtClean="0"/>
              <a:t>, </a:t>
            </a:r>
            <a:r>
              <a:rPr lang="zh-CN" altLang="en-US" dirty="0" smtClean="0"/>
              <a:t>只需要搞出一个</a:t>
            </a:r>
            <a:r>
              <a:rPr lang="en-US" altLang="zh-CN" dirty="0" smtClean="0"/>
              <a:t>vector, </a:t>
            </a:r>
            <a:r>
              <a:rPr lang="zh-CN" altLang="en-US" smtClean="0"/>
              <a:t>在上面二分即可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732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612</Words>
  <Application>Microsoft Office PowerPoint</Application>
  <PresentationFormat>Widescreen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Theme</vt:lpstr>
      <vt:lpstr>Travel</vt:lpstr>
      <vt:lpstr>题意</vt:lpstr>
      <vt:lpstr>回顾 – 2014年多校第5场</vt:lpstr>
      <vt:lpstr>回顾 – 2014 上海赛区</vt:lpstr>
      <vt:lpstr>回顾 – 2015 浙大校赛</vt:lpstr>
      <vt:lpstr>题解</vt:lpstr>
      <vt:lpstr>题解</vt:lpstr>
      <vt:lpstr>注意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Travel</dc:title>
  <dc:creator>Xi Lin</dc:creator>
  <cp:lastModifiedBy>Xi Lin</cp:lastModifiedBy>
  <cp:revision>12</cp:revision>
  <dcterms:created xsi:type="dcterms:W3CDTF">2015-07-16T02:10:30Z</dcterms:created>
  <dcterms:modified xsi:type="dcterms:W3CDTF">2015-07-16T02:40:27Z</dcterms:modified>
</cp:coreProperties>
</file>