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86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96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91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990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681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9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21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81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631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88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7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36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Popular String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694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给定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个字符串，求问最长的</a:t>
            </a:r>
            <a:r>
              <a:rPr lang="en-US" altLang="zh-CN" dirty="0" smtClean="0"/>
              <a:t>popular string</a:t>
            </a:r>
            <a:r>
              <a:rPr lang="zh-CN" altLang="en-US" dirty="0" smtClean="0"/>
              <a:t>的长度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个字符串里取</a:t>
            </a:r>
            <a:r>
              <a:rPr lang="en-US" altLang="zh-CN" dirty="0" smtClean="0"/>
              <a:t>k</a:t>
            </a:r>
            <a:r>
              <a:rPr lang="zh-CN" altLang="en-US" dirty="0" smtClean="0"/>
              <a:t>个出来，如果有一个</a:t>
            </a:r>
            <a:r>
              <a:rPr lang="en-US" altLang="zh-CN" dirty="0" smtClean="0"/>
              <a:t>string</a:t>
            </a:r>
            <a:r>
              <a:rPr lang="zh-CN" altLang="en-US" dirty="0" smtClean="0"/>
              <a:t>同时是这</a:t>
            </a:r>
            <a:r>
              <a:rPr lang="en-US" altLang="zh-CN" dirty="0" smtClean="0"/>
              <a:t>k</a:t>
            </a:r>
            <a:r>
              <a:rPr lang="zh-CN" altLang="en-US" dirty="0" smtClean="0"/>
              <a:t>个串的字串，那么这个串就是</a:t>
            </a:r>
            <a:r>
              <a:rPr lang="en-US" altLang="zh-CN" dirty="0" smtClean="0"/>
              <a:t>popular string</a:t>
            </a:r>
          </a:p>
          <a:p>
            <a:r>
              <a:rPr lang="zh-CN" altLang="en-US" dirty="0" smtClean="0"/>
              <a:t>注意，</a:t>
            </a:r>
            <a:r>
              <a:rPr lang="en-US" altLang="zh-CN" dirty="0" smtClean="0"/>
              <a:t>popular string</a:t>
            </a:r>
            <a:r>
              <a:rPr lang="zh-CN" altLang="en-US" dirty="0" smtClean="0"/>
              <a:t>可以是任意的串，只要满足上面说的条件就行了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23644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解题思路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数据范围非常小，可以随意枚举字串，统计一下子类的</a:t>
            </a:r>
            <a:endParaRPr lang="en-US" altLang="zh-CN" dirty="0" smtClean="0"/>
          </a:p>
          <a:p>
            <a:r>
              <a:rPr lang="zh-CN" altLang="en-US" dirty="0" smtClean="0"/>
              <a:t>也可以用</a:t>
            </a:r>
            <a:r>
              <a:rPr lang="en-US" altLang="zh-CN" dirty="0" smtClean="0"/>
              <a:t>map</a:t>
            </a:r>
            <a:r>
              <a:rPr lang="zh-CN" altLang="en-US" smtClean="0"/>
              <a:t>之类的来处理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54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93</Words>
  <Application>Microsoft Office PowerPoint</Application>
  <PresentationFormat>宽屏</PresentationFormat>
  <Paragraphs>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Popular String</vt:lpstr>
      <vt:lpstr>题目大意</vt:lpstr>
      <vt:lpstr>解题思路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Popular String</dc:title>
  <dc:creator>Flandre_Scarlet</dc:creator>
  <cp:lastModifiedBy>Flandre_Scarlet</cp:lastModifiedBy>
  <cp:revision>1</cp:revision>
  <dcterms:created xsi:type="dcterms:W3CDTF">2015-07-16T03:13:29Z</dcterms:created>
  <dcterms:modified xsi:type="dcterms:W3CDTF">2015-07-16T03:17:55Z</dcterms:modified>
</cp:coreProperties>
</file>