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866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396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091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990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681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69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21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81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3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631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188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07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363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Median</a:t>
            </a:r>
            <a:r>
              <a:rPr lang="en-US" altLang="zh-CN" dirty="0" smtClean="0"/>
              <a:t> </a:t>
            </a:r>
            <a:r>
              <a:rPr lang="en-US" altLang="zh-CN" dirty="0" smtClean="0"/>
              <a:t>String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694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题目大意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给定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个等长的字符串</a:t>
            </a:r>
            <a:endParaRPr lang="en-US" altLang="zh-CN" dirty="0" smtClean="0"/>
          </a:p>
          <a:p>
            <a:r>
              <a:rPr lang="zh-CN" altLang="en-US" dirty="0" smtClean="0"/>
              <a:t>定义两个字符串的距离为所有字母不同的位置的数量</a:t>
            </a:r>
            <a:endParaRPr lang="en-US" altLang="zh-CN" dirty="0" smtClean="0"/>
          </a:p>
          <a:p>
            <a:r>
              <a:rPr lang="zh-CN" altLang="en-US" dirty="0"/>
              <a:t>求一</a:t>
            </a:r>
            <a:r>
              <a:rPr lang="zh-CN" altLang="en-US" dirty="0" smtClean="0"/>
              <a:t>个中位串，要求它到所有字符串的距离最小</a:t>
            </a:r>
            <a:endParaRPr lang="en-US" altLang="zh-CN" dirty="0" smtClean="0"/>
          </a:p>
          <a:p>
            <a:r>
              <a:rPr lang="zh-CN" altLang="en-US" dirty="0" smtClean="0"/>
              <a:t>有多个串符合要求的情况下，输出输入顺序的第一个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23644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解题思路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数据范围较大，不能平方枚举</a:t>
            </a:r>
            <a:endParaRPr lang="en-US" altLang="zh-CN" dirty="0" smtClean="0"/>
          </a:p>
          <a:p>
            <a:r>
              <a:rPr lang="zh-CN" altLang="en-US" dirty="0" smtClean="0"/>
              <a:t>注意到位与位之间是没有关系的，一个位选定了一个字符后，它到其他字符串同一个位的距离是很容易统计出来的（</a:t>
            </a:r>
            <a:r>
              <a:rPr lang="en-US" altLang="zh-CN" dirty="0" smtClean="0"/>
              <a:t>n-</a:t>
            </a:r>
            <a:r>
              <a:rPr lang="zh-CN" altLang="en-US" dirty="0" smtClean="0"/>
              <a:t>这个位的字符与它相同的字符串的数量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/>
              <a:t>扫一</a:t>
            </a:r>
            <a:r>
              <a:rPr lang="zh-CN" altLang="en-US" dirty="0" smtClean="0"/>
              <a:t>遍就好了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554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118</Words>
  <Application>Microsoft Office PowerPoint</Application>
  <PresentationFormat>宽屏</PresentationFormat>
  <Paragraphs>10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Median String</vt:lpstr>
      <vt:lpstr>题目大意</vt:lpstr>
      <vt:lpstr>解题思路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Popular String</dc:title>
  <dc:creator>Flandre_Scarlet</dc:creator>
  <cp:lastModifiedBy>Flandre_Scarlet</cp:lastModifiedBy>
  <cp:revision>3</cp:revision>
  <dcterms:created xsi:type="dcterms:W3CDTF">2015-07-16T03:13:29Z</dcterms:created>
  <dcterms:modified xsi:type="dcterms:W3CDTF">2015-07-16T03:23:31Z</dcterms:modified>
</cp:coreProperties>
</file>