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43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504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667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999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469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387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513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980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356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573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264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0814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6D86E-1EDF-4FB6-8A1A-134E67E3A343}" type="datetimeFigureOut">
              <a:rPr lang="zh-CN" altLang="en-US" smtClean="0"/>
              <a:t>2015/8/1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945BE-54E8-4584-9739-02F7E6713B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226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 smtClean="0"/>
              <a:t>Contest15</a:t>
            </a:r>
            <a:r>
              <a:rPr lang="en-US" altLang="zh-CN" dirty="0" smtClean="0"/>
              <a:t>-</a:t>
            </a:r>
            <a:r>
              <a:rPr lang="zh-CN" altLang="en-US" dirty="0" smtClean="0"/>
              <a:t>解题报告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By group C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7306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 toy(</a:t>
            </a:r>
            <a:r>
              <a:rPr lang="zh-CN" altLang="en-US" dirty="0" smtClean="0"/>
              <a:t>智商题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</a:t>
            </a:r>
            <a:r>
              <a:rPr lang="en-US" altLang="zh-CN" dirty="0" smtClean="0"/>
              <a:t>:</a:t>
            </a:r>
            <a:r>
              <a:rPr lang="zh-CN" altLang="en-US" dirty="0" smtClean="0"/>
              <a:t>有</a:t>
            </a:r>
            <a:r>
              <a:rPr lang="en-US" altLang="zh-CN" dirty="0" smtClean="0"/>
              <a:t>N</a:t>
            </a:r>
            <a:r>
              <a:rPr lang="zh-CN" altLang="en-US" dirty="0" smtClean="0"/>
              <a:t>大塔由若干积木构成</a:t>
            </a:r>
            <a:r>
              <a:rPr lang="en-US" altLang="zh-CN" dirty="0" smtClean="0"/>
              <a:t>,</a:t>
            </a:r>
            <a:r>
              <a:rPr lang="zh-CN" altLang="en-US" dirty="0" smtClean="0"/>
              <a:t>分为</a:t>
            </a:r>
            <a:r>
              <a:rPr lang="en-US" altLang="zh-CN" dirty="0" smtClean="0"/>
              <a:t>R B</a:t>
            </a:r>
            <a:r>
              <a:rPr lang="zh-CN" altLang="en-US" dirty="0" smtClean="0"/>
              <a:t>两种颜色</a:t>
            </a:r>
            <a:r>
              <a:rPr lang="en-US" altLang="zh-CN" dirty="0" smtClean="0"/>
              <a:t>,</a:t>
            </a:r>
            <a:r>
              <a:rPr lang="en-US" altLang="zh-CN" dirty="0" err="1" smtClean="0"/>
              <a:t>alice</a:t>
            </a:r>
            <a:r>
              <a:rPr lang="zh-CN" altLang="en-US" dirty="0" smtClean="0"/>
              <a:t>只能抽</a:t>
            </a:r>
            <a:r>
              <a:rPr lang="en-US" altLang="zh-CN" dirty="0" smtClean="0"/>
              <a:t>R bob</a:t>
            </a:r>
            <a:r>
              <a:rPr lang="zh-CN" altLang="en-US" dirty="0" smtClean="0"/>
              <a:t>只能抽</a:t>
            </a:r>
            <a:r>
              <a:rPr lang="en-US" altLang="zh-CN" dirty="0" smtClean="0"/>
              <a:t>B</a:t>
            </a:r>
          </a:p>
          <a:p>
            <a:r>
              <a:rPr lang="zh-CN" altLang="en-US" dirty="0" smtClean="0"/>
              <a:t>抽完后上面的会一起抽走</a:t>
            </a:r>
            <a:r>
              <a:rPr lang="en-US" altLang="zh-CN" dirty="0" smtClean="0"/>
              <a:t>,</a:t>
            </a:r>
            <a:r>
              <a:rPr lang="zh-CN" altLang="en-US" dirty="0" smtClean="0"/>
              <a:t>轮流抽</a:t>
            </a:r>
            <a:r>
              <a:rPr lang="en-US" altLang="zh-CN" dirty="0" smtClean="0"/>
              <a:t>,</a:t>
            </a:r>
            <a:r>
              <a:rPr lang="zh-CN" altLang="en-US" dirty="0" smtClean="0"/>
              <a:t>最先不能抽得输</a:t>
            </a:r>
            <a:endParaRPr lang="en-US" altLang="zh-CN" dirty="0"/>
          </a:p>
          <a:p>
            <a:r>
              <a:rPr lang="zh-CN" altLang="en-US" dirty="0" smtClean="0"/>
              <a:t>如果只有单色构成 由于贪婪策略 肯定从上到下依次抽</a:t>
            </a:r>
            <a:endParaRPr lang="en-US" altLang="zh-CN" dirty="0" smtClean="0"/>
          </a:p>
          <a:p>
            <a:r>
              <a:rPr lang="zh-CN" altLang="en-US" dirty="0" smtClean="0"/>
              <a:t>如果双色 如</a:t>
            </a:r>
            <a:r>
              <a:rPr lang="en-US" altLang="zh-CN" dirty="0" err="1" smtClean="0"/>
              <a:t>RB</a:t>
            </a:r>
            <a:r>
              <a:rPr lang="en-US" altLang="zh-CN" dirty="0" smtClean="0"/>
              <a:t> </a:t>
            </a:r>
            <a:r>
              <a:rPr lang="zh-CN" altLang="en-US" dirty="0" smtClean="0"/>
              <a:t>则记为 </a:t>
            </a:r>
            <a:r>
              <a:rPr lang="en-US" altLang="zh-CN" dirty="0" smtClean="0"/>
              <a:t>R += 1/2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1131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 Diamond Chessboard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题意：棋盘某些格子的边缘中间处有钻石，在棋盘上放棋子，要求两两棋子不能关于某个钻石中心对称，求能放最多棋子的方案下，棋子的数量。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解题方法：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想法：题目意思其实就是求一个图的最大独立集。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棋盘是个二分图，黑白染色。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题目性质：关于钻石中心对称的两个格子必然是黑白不同色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构建二分图：对称的两个格子连线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二分图最大独立集大小</a:t>
            </a:r>
            <a:r>
              <a:rPr lang="en-US" altLang="zh-CN" dirty="0" smtClean="0"/>
              <a:t>=</a:t>
            </a:r>
            <a:r>
              <a:rPr lang="zh-CN" altLang="en-US" dirty="0" smtClean="0"/>
              <a:t>总点数</a:t>
            </a:r>
            <a:r>
              <a:rPr lang="en-US" altLang="zh-CN" dirty="0" smtClean="0"/>
              <a:t>-</a:t>
            </a:r>
            <a:r>
              <a:rPr lang="zh-CN" altLang="en-US" dirty="0"/>
              <a:t>二分</a:t>
            </a:r>
            <a:r>
              <a:rPr lang="zh-CN" altLang="en-US" dirty="0" smtClean="0"/>
              <a:t>图最大匹配数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65871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 Poor Guy</a:t>
            </a:r>
            <a:r>
              <a:rPr lang="zh-CN" altLang="en-US" dirty="0" smtClean="0"/>
              <a:t>（签到题）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题意：给定不定方程的系数</a:t>
            </a:r>
            <a:r>
              <a:rPr lang="en-US" altLang="zh-CN" dirty="0" err="1" smtClean="0"/>
              <a:t>a,b,c</a:t>
            </a:r>
            <a:r>
              <a:rPr lang="en-US" altLang="zh-CN" dirty="0" smtClean="0"/>
              <a:t>.</a:t>
            </a:r>
            <a:r>
              <a:rPr lang="zh-CN" altLang="en-US" dirty="0" smtClean="0"/>
              <a:t>求</a:t>
            </a:r>
            <a:r>
              <a:rPr lang="en-US" altLang="zh-CN" dirty="0" err="1" smtClean="0"/>
              <a:t>ax+by</a:t>
            </a:r>
            <a:r>
              <a:rPr lang="en-US" altLang="zh-CN" dirty="0" smtClean="0"/>
              <a:t>=c</a:t>
            </a:r>
            <a:r>
              <a:rPr lang="zh-CN" altLang="en-US" dirty="0" smtClean="0"/>
              <a:t>的一个解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解法：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无解：</a:t>
            </a:r>
            <a:r>
              <a:rPr lang="en-US" altLang="zh-CN" dirty="0" err="1" smtClean="0"/>
              <a:t>gcd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 | c </a:t>
            </a:r>
            <a:r>
              <a:rPr lang="zh-CN" altLang="en-US" dirty="0" smtClean="0"/>
              <a:t>不成立，那么无解。</a:t>
            </a:r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r>
              <a:rPr lang="zh-CN" altLang="en-US" dirty="0" smtClean="0"/>
              <a:t>解法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：数据范围比较小，有解情况下枚举</a:t>
            </a:r>
            <a:r>
              <a:rPr lang="en-US" altLang="zh-CN" dirty="0" smtClean="0"/>
              <a:t>x</a:t>
            </a:r>
            <a:r>
              <a:rPr lang="zh-CN" altLang="en-US" dirty="0" smtClean="0"/>
              <a:t>，求出</a:t>
            </a:r>
            <a:r>
              <a:rPr lang="en-US" altLang="zh-CN" dirty="0" smtClean="0"/>
              <a:t>y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解法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：拓展欧几里得，递归构造解。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71237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 Gene </a:t>
            </a:r>
            <a:r>
              <a:rPr lang="en-US" altLang="zh-CN" dirty="0" err="1" smtClean="0"/>
              <a:t>ClusterI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题意：给你一堆基因，他们之间两两之间有联系，有联系的一堆放在一起就是一个</a:t>
            </a:r>
            <a:r>
              <a:rPr lang="en-US" altLang="zh-CN" dirty="0" smtClean="0"/>
              <a:t>cluster</a:t>
            </a:r>
            <a:r>
              <a:rPr lang="zh-CN" altLang="en-US" dirty="0" smtClean="0"/>
              <a:t>。我们知道</a:t>
            </a:r>
            <a:r>
              <a:rPr lang="en-US" altLang="zh-CN" dirty="0" smtClean="0"/>
              <a:t>special</a:t>
            </a:r>
            <a:r>
              <a:rPr lang="zh-CN" altLang="en-US" dirty="0" smtClean="0"/>
              <a:t>基因一定要跟额外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个在一起，</a:t>
            </a:r>
            <a:r>
              <a:rPr lang="en-US" altLang="zh-CN" dirty="0" smtClean="0"/>
              <a:t>common</a:t>
            </a:r>
            <a:r>
              <a:rPr lang="zh-CN" altLang="en-US" dirty="0" smtClean="0"/>
              <a:t>要跟至少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个在一起。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解法：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将所有不合法的点加入队列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BFS</a:t>
            </a:r>
            <a:r>
              <a:rPr lang="zh-CN" altLang="en-US" dirty="0" smtClean="0"/>
              <a:t>，对于队列中的元素删掉它更新它相连的状态。如果它相连的也变成不合法了那么将不合法的点加入队列也删除。</a:t>
            </a:r>
            <a:endParaRPr lang="en-US" altLang="zh-CN" dirty="0" smtClean="0"/>
          </a:p>
          <a:p>
            <a:pPr lvl="1"/>
            <a:r>
              <a:rPr lang="zh-CN" altLang="en-US" dirty="0"/>
              <a:t>复杂</a:t>
            </a:r>
            <a:r>
              <a:rPr lang="zh-CN" altLang="en-US" dirty="0" smtClean="0"/>
              <a:t>度</a:t>
            </a:r>
            <a:r>
              <a:rPr lang="en-US" altLang="zh-CN" dirty="0" smtClean="0"/>
              <a:t>O(E)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4042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 Gene Reverse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题意：给定一个长度为</a:t>
            </a:r>
            <a:r>
              <a:rPr lang="en-US" altLang="zh-CN" dirty="0" smtClean="0"/>
              <a:t>5</a:t>
            </a:r>
            <a:r>
              <a:rPr lang="zh-CN" altLang="en-US" dirty="0" smtClean="0"/>
              <a:t>的原串和目的串，问最小的操作数从原串变成目的串。操作是可以将任意子串翻转。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解法：一共有</a:t>
            </a:r>
            <a:r>
              <a:rPr lang="en-US" altLang="zh-CN" dirty="0" smtClean="0"/>
              <a:t>2^5*5!</a:t>
            </a:r>
            <a:r>
              <a:rPr lang="zh-CN" altLang="en-US" dirty="0" smtClean="0"/>
              <a:t>种状态。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从初始状态</a:t>
            </a:r>
            <a:r>
              <a:rPr lang="en-US" altLang="zh-CN" dirty="0" err="1" smtClean="0"/>
              <a:t>BFS</a:t>
            </a:r>
            <a:r>
              <a:rPr lang="zh-CN" altLang="en-US" dirty="0" smtClean="0"/>
              <a:t>出去一波，最近到目的状态的距离就是解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转移是</a:t>
            </a:r>
            <a:r>
              <a:rPr lang="en-US" altLang="zh-CN" dirty="0" smtClean="0"/>
              <a:t>O(5*5)</a:t>
            </a:r>
            <a:r>
              <a:rPr lang="zh-CN" altLang="en-US" dirty="0" smtClean="0"/>
              <a:t>的，也就是枚举</a:t>
            </a:r>
            <a:r>
              <a:rPr lang="en-US" altLang="zh-CN" dirty="0" err="1" smtClean="0"/>
              <a:t>I,j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pPr lvl="1"/>
            <a:r>
              <a:rPr lang="zh-CN" altLang="en-US" dirty="0" smtClean="0"/>
              <a:t>总复杂度</a:t>
            </a:r>
            <a:r>
              <a:rPr lang="en-US" altLang="zh-CN" dirty="0" smtClean="0"/>
              <a:t>2^5*5!*5^2</a:t>
            </a:r>
            <a:r>
              <a:rPr lang="zh-CN" altLang="en-US" dirty="0" smtClean="0"/>
              <a:t>。大概</a:t>
            </a:r>
            <a:r>
              <a:rPr lang="en-US" altLang="zh-CN" dirty="0" err="1" smtClean="0"/>
              <a:t>10W</a:t>
            </a:r>
            <a:r>
              <a:rPr lang="zh-CN" altLang="en-US" dirty="0" smtClean="0"/>
              <a:t>并不会超时</a:t>
            </a:r>
            <a:endParaRPr lang="en-US" altLang="zh-CN" dirty="0"/>
          </a:p>
          <a:p>
            <a:pPr lvl="1"/>
            <a:endParaRPr lang="en-US" altLang="zh-CN" dirty="0" smtClean="0"/>
          </a:p>
          <a:p>
            <a:pPr lvl="1"/>
            <a:r>
              <a:rPr lang="zh-CN" altLang="en-US" dirty="0" smtClean="0"/>
              <a:t>原题目串长是任意的，有高级做法。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234529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 Six Points – Prequel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题意：给你两两点的距离，求出合法的点分布。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做法：</a:t>
            </a:r>
            <a:endParaRPr lang="en-US" altLang="zh-CN" dirty="0" smtClean="0"/>
          </a:p>
          <a:p>
            <a:pPr lvl="1"/>
            <a:r>
              <a:rPr lang="zh-CN" altLang="en-US" dirty="0"/>
              <a:t>一</a:t>
            </a:r>
            <a:r>
              <a:rPr lang="zh-CN" altLang="en-US" dirty="0" smtClean="0"/>
              <a:t>开始随意分布点，并给定一个较大的参数</a:t>
            </a:r>
            <a:r>
              <a:rPr lang="en-US" altLang="zh-CN" dirty="0" smtClean="0"/>
              <a:t>K</a:t>
            </a:r>
            <a:r>
              <a:rPr lang="zh-CN" altLang="en-US" dirty="0" smtClean="0"/>
              <a:t>，称之为弹性系数。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对于要求的两点距离，假设目标距离为</a:t>
            </a:r>
            <a:r>
              <a:rPr lang="en-US" altLang="zh-CN" dirty="0" smtClean="0"/>
              <a:t>D</a:t>
            </a:r>
            <a:r>
              <a:rPr lang="zh-CN" altLang="en-US" dirty="0" smtClean="0"/>
              <a:t>，当前距离为</a:t>
            </a:r>
            <a:r>
              <a:rPr lang="en-US" altLang="zh-CN" dirty="0" smtClean="0"/>
              <a:t>d</a:t>
            </a:r>
            <a:r>
              <a:rPr lang="zh-CN" altLang="en-US" dirty="0" smtClean="0"/>
              <a:t>。那么我们随机调整点使得</a:t>
            </a:r>
            <a:r>
              <a:rPr lang="en-US" altLang="zh-CN" dirty="0" smtClean="0"/>
              <a:t>d</a:t>
            </a:r>
            <a:r>
              <a:rPr lang="zh-CN" altLang="en-US" dirty="0" smtClean="0"/>
              <a:t>∈</a:t>
            </a:r>
            <a:r>
              <a:rPr lang="en-US" altLang="zh-CN" dirty="0" smtClean="0"/>
              <a:t>[D/k, D*k]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不断减小</a:t>
            </a:r>
            <a:r>
              <a:rPr lang="en-US" altLang="zh-CN" dirty="0" smtClean="0"/>
              <a:t>K</a:t>
            </a:r>
            <a:r>
              <a:rPr lang="zh-CN" altLang="en-US" dirty="0" smtClean="0"/>
              <a:t>，在减小的过程中始终调整到满足上述条件，直到</a:t>
            </a:r>
            <a:r>
              <a:rPr lang="en-US" altLang="zh-CN" dirty="0" smtClean="0"/>
              <a:t>K=1.</a:t>
            </a:r>
          </a:p>
          <a:p>
            <a:pPr lvl="1"/>
            <a:endParaRPr lang="en-US" altLang="zh-CN" dirty="0"/>
          </a:p>
          <a:p>
            <a:pPr lvl="1"/>
            <a:r>
              <a:rPr lang="zh-CN" altLang="en-US" dirty="0" smtClean="0"/>
              <a:t>生成程序作用：给你生成数据调参数用的，顺带跟上次相比精度调小了不少。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806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516</Words>
  <Application>Microsoft Office PowerPoint</Application>
  <PresentationFormat>宽屏</PresentationFormat>
  <Paragraphs>49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Office 主题</vt:lpstr>
      <vt:lpstr>Contest15-解题报告</vt:lpstr>
      <vt:lpstr>A toy(智商题)</vt:lpstr>
      <vt:lpstr>B Diamond Chessboard</vt:lpstr>
      <vt:lpstr>C Poor Guy（签到题）</vt:lpstr>
      <vt:lpstr>D Gene ClusterI</vt:lpstr>
      <vt:lpstr>E Gene Reverse</vt:lpstr>
      <vt:lpstr>F Six Points – Prequel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Contest15-解题报告</dc:title>
  <dc:creator>林炳辉</dc:creator>
  <cp:lastModifiedBy>林炳辉</cp:lastModifiedBy>
  <cp:revision>7</cp:revision>
  <dcterms:created xsi:type="dcterms:W3CDTF">2015-08-01T03:26:03Z</dcterms:created>
  <dcterms:modified xsi:type="dcterms:W3CDTF">2015-08-01T04:13:02Z</dcterms:modified>
</cp:coreProperties>
</file>