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123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58FFD-7436-4D10-B6BF-E9AA40207D13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749B-6691-4C39-8AD5-9FC93A8722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14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58FFD-7436-4D10-B6BF-E9AA40207D13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749B-6691-4C39-8AD5-9FC93A8722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341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58FFD-7436-4D10-B6BF-E9AA40207D13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749B-6691-4C39-8AD5-9FC93A8722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491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58FFD-7436-4D10-B6BF-E9AA40207D13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749B-6691-4C39-8AD5-9FC93A8722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177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58FFD-7436-4D10-B6BF-E9AA40207D13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749B-6691-4C39-8AD5-9FC93A8722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970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58FFD-7436-4D10-B6BF-E9AA40207D13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749B-6691-4C39-8AD5-9FC93A8722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159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58FFD-7436-4D10-B6BF-E9AA40207D13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749B-6691-4C39-8AD5-9FC93A8722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302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58FFD-7436-4D10-B6BF-E9AA40207D13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749B-6691-4C39-8AD5-9FC93A8722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050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58FFD-7436-4D10-B6BF-E9AA40207D13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749B-6691-4C39-8AD5-9FC93A8722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760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58FFD-7436-4D10-B6BF-E9AA40207D13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749B-6691-4C39-8AD5-9FC93A8722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146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58FFD-7436-4D10-B6BF-E9AA40207D13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3749B-6691-4C39-8AD5-9FC93A8722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647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58FFD-7436-4D10-B6BF-E9AA40207D13}" type="datetimeFigureOut">
              <a:rPr lang="zh-CN" altLang="en-US" smtClean="0"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3749B-6691-4C39-8AD5-9FC93A8722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86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B. Candy Game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BOMB  again</a:t>
            </a:r>
          </a:p>
          <a:p>
            <a:r>
              <a:rPr lang="zh-CN" altLang="en-US" dirty="0" smtClean="0"/>
              <a:t>题意：设</a:t>
            </a:r>
            <a:r>
              <a:rPr lang="en-US" altLang="zh-CN" dirty="0" smtClean="0"/>
              <a:t>f(m, n)</a:t>
            </a:r>
            <a:r>
              <a:rPr lang="zh-CN" altLang="en-US" dirty="0" smtClean="0"/>
              <a:t>是</a:t>
            </a:r>
            <a:r>
              <a:rPr lang="en-US" altLang="zh-CN" dirty="0" smtClean="0"/>
              <a:t>Alice</a:t>
            </a:r>
            <a:r>
              <a:rPr lang="zh-CN" altLang="en-US" dirty="0" smtClean="0"/>
              <a:t>有</a:t>
            </a:r>
            <a:r>
              <a:rPr lang="en-US" altLang="zh-CN" dirty="0" smtClean="0"/>
              <a:t>m</a:t>
            </a:r>
            <a:r>
              <a:rPr lang="zh-CN" altLang="en-US" dirty="0" smtClean="0"/>
              <a:t>个糖，</a:t>
            </a:r>
            <a:r>
              <a:rPr lang="en-US" altLang="zh-CN" dirty="0" smtClean="0"/>
              <a:t>Bob</a:t>
            </a:r>
            <a:r>
              <a:rPr lang="zh-CN" altLang="en-US" dirty="0" smtClean="0"/>
              <a:t>有</a:t>
            </a:r>
            <a:r>
              <a:rPr lang="en-US" altLang="zh-CN" dirty="0" smtClean="0"/>
              <a:t>n</a:t>
            </a:r>
            <a:r>
              <a:rPr lang="zh-CN" altLang="en-US" dirty="0" smtClean="0"/>
              <a:t>个糖时的最终结果。</a:t>
            </a:r>
            <a:endParaRPr lang="en-US" altLang="zh-CN" dirty="0" smtClean="0"/>
          </a:p>
          <a:p>
            <a:r>
              <a:rPr lang="en-US" altLang="zh-CN" dirty="0" smtClean="0"/>
              <a:t>1. m=0, f(0, n) = n + 1</a:t>
            </a:r>
          </a:p>
          <a:p>
            <a:r>
              <a:rPr lang="en-US" altLang="zh-CN" dirty="0" smtClean="0"/>
              <a:t>2. n = 0, f(m, 0) = f(m – 1, 1)</a:t>
            </a:r>
          </a:p>
          <a:p>
            <a:r>
              <a:rPr lang="en-US" altLang="zh-CN" dirty="0" smtClean="0"/>
              <a:t>3. m != 0 &amp;&amp; n != 0, f(m, n) = f(m – 1, f(m, n – 1))</a:t>
            </a:r>
          </a:p>
          <a:p>
            <a:endParaRPr lang="en-US" altLang="zh-CN" dirty="0"/>
          </a:p>
          <a:p>
            <a:r>
              <a:rPr lang="zh-CN" altLang="en-US" dirty="0" smtClean="0"/>
              <a:t>直接递归会爆栈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7310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1. m = 0, f(0, n) = n + 1</a:t>
            </a:r>
          </a:p>
          <a:p>
            <a:r>
              <a:rPr lang="en-US" altLang="zh-CN" dirty="0" smtClean="0"/>
              <a:t>2. m = 1, f(1, n) = f(0, f(1, n – 1)) </a:t>
            </a:r>
          </a:p>
          <a:p>
            <a:pPr marL="0" indent="0">
              <a:buNone/>
            </a:pPr>
            <a:r>
              <a:rPr lang="en-US" altLang="zh-CN" dirty="0"/>
              <a:t>	 </a:t>
            </a:r>
            <a:r>
              <a:rPr lang="en-US" altLang="zh-CN" dirty="0" smtClean="0"/>
              <a:t>      = f(1, n – 1) + 1 = f(1, 0) + n</a:t>
            </a:r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en-US" altLang="zh-CN" dirty="0"/>
              <a:t> </a:t>
            </a:r>
            <a:r>
              <a:rPr lang="en-US" altLang="zh-CN" dirty="0" smtClean="0"/>
              <a:t>      = f(0, 1) + n = n + 2</a:t>
            </a:r>
          </a:p>
          <a:p>
            <a:r>
              <a:rPr lang="en-US" altLang="zh-CN" dirty="0" smtClean="0"/>
              <a:t>3. m = 2, f(2, n) = f(1, f(2, n – 1))</a:t>
            </a:r>
          </a:p>
          <a:p>
            <a:pPr marL="457200" lvl="1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	</a:t>
            </a:r>
            <a:r>
              <a:rPr lang="en-US" altLang="zh-CN" sz="3200" dirty="0" smtClean="0"/>
              <a:t>= f(0, f(1, f(2, n – 1) – 1))</a:t>
            </a:r>
          </a:p>
          <a:p>
            <a:pPr marL="457200" lvl="1" indent="0">
              <a:buNone/>
            </a:pPr>
            <a:r>
              <a:rPr lang="en-US" altLang="zh-CN" sz="3200" dirty="0"/>
              <a:t>	</a:t>
            </a:r>
            <a:r>
              <a:rPr lang="en-US" altLang="zh-CN" sz="3200" dirty="0" smtClean="0"/>
              <a:t>	= f(1, f(2, n – 1) – 1) + 1</a:t>
            </a:r>
          </a:p>
          <a:p>
            <a:pPr marL="457200" lvl="1" indent="0">
              <a:buNone/>
            </a:pPr>
            <a:r>
              <a:rPr lang="en-US" altLang="zh-CN" sz="3200" dirty="0"/>
              <a:t>	</a:t>
            </a:r>
            <a:r>
              <a:rPr lang="en-US" altLang="zh-CN" sz="3200" dirty="0" smtClean="0"/>
              <a:t>	= f(2, n – 1) – 1 + 2 + 1</a:t>
            </a:r>
          </a:p>
          <a:p>
            <a:pPr marL="457200" lvl="1" indent="0">
              <a:buNone/>
            </a:pPr>
            <a:r>
              <a:rPr lang="en-US" altLang="zh-CN" sz="3200" dirty="0"/>
              <a:t>	</a:t>
            </a:r>
            <a:r>
              <a:rPr lang="en-US" altLang="zh-CN" sz="3200" dirty="0" smtClean="0"/>
              <a:t>	= f(2, 0) + 2 * n = f(1, 1) + 2n</a:t>
            </a:r>
          </a:p>
          <a:p>
            <a:pPr marL="457200" lvl="1" indent="0">
              <a:buNone/>
            </a:pPr>
            <a:r>
              <a:rPr lang="en-US" altLang="zh-CN" sz="3200" dirty="0"/>
              <a:t>	</a:t>
            </a:r>
            <a:r>
              <a:rPr lang="en-US" altLang="zh-CN" sz="3200" dirty="0" smtClean="0"/>
              <a:t>	= 2n + 3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1664481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4. m = 3, f(3, n) = f(2, f(3, n – 1))</a:t>
            </a:r>
          </a:p>
          <a:p>
            <a:pPr marL="457200" lvl="1" indent="0">
              <a:buNone/>
            </a:pPr>
            <a:r>
              <a:rPr lang="en-US" altLang="zh-CN" dirty="0"/>
              <a:t>		</a:t>
            </a:r>
            <a:r>
              <a:rPr lang="en-US" altLang="zh-CN" sz="3200" dirty="0" smtClean="0"/>
              <a:t>= … = 2 ^(n+3) – 3</a:t>
            </a:r>
          </a:p>
          <a:p>
            <a:pPr marL="457200" lvl="1" indent="0">
              <a:buNone/>
            </a:pPr>
            <a:r>
              <a:rPr lang="en-US" altLang="zh-CN" sz="3200" dirty="0" smtClean="0"/>
              <a:t>5. m = 4, </a:t>
            </a:r>
            <a:r>
              <a:rPr lang="zh-CN" altLang="en-US" sz="3200" dirty="0" smtClean="0"/>
              <a:t>递归</a:t>
            </a:r>
            <a:endParaRPr lang="en-US" altLang="zh-CN" sz="3200" dirty="0" smtClean="0"/>
          </a:p>
        </p:txBody>
      </p:sp>
    </p:spTree>
    <p:extLst>
      <p:ext uri="{BB962C8B-B14F-4D97-AF65-F5344CB8AC3E}">
        <p14:creationId xmlns:p14="http://schemas.microsoft.com/office/powerpoint/2010/main" val="414108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141</Words>
  <Application>Microsoft Office PowerPoint</Application>
  <PresentationFormat>全屏显示(4:3)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B. Candy Game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A. Go</dc:title>
  <dc:creator>admin</dc:creator>
  <cp:lastModifiedBy>admin</cp:lastModifiedBy>
  <cp:revision>4</cp:revision>
  <dcterms:created xsi:type="dcterms:W3CDTF">2015-07-31T03:31:47Z</dcterms:created>
  <dcterms:modified xsi:type="dcterms:W3CDTF">2015-07-31T04:38:26Z</dcterms:modified>
</cp:coreProperties>
</file>