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52" d="100"/>
          <a:sy n="52" d="100"/>
        </p:scale>
        <p:origin x="58" y="1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637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801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953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643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342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766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561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847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889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50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525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F3000-7E2C-4200-820E-688B6ABC4E5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56E7C-06BC-4A8B-9DB6-23ED163FB1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63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Castle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448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题目大意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有</a:t>
            </a:r>
            <a:r>
              <a:rPr lang="en-US" altLang="zh-CN" dirty="0" smtClean="0"/>
              <a:t>n(n&lt;=8)</a:t>
            </a:r>
            <a:r>
              <a:rPr lang="zh-CN" altLang="en-US" dirty="0" smtClean="0"/>
              <a:t>个房间，有些房间之间有门，有一些房间不相邻。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你可以在任意相邻的房间修建任意多的门。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问怎么样得到一种修门数量最少的方案，使得你可以从某个房间出发，经过所有的门（不重复），且经过所有的房间。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158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解题思路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无向图的欧拉路径</a:t>
            </a:r>
            <a:endParaRPr lang="en-US" altLang="zh-CN" dirty="0" smtClean="0"/>
          </a:p>
          <a:p>
            <a:r>
              <a:rPr lang="zh-CN" altLang="en-US" dirty="0" smtClean="0"/>
              <a:t>条件是每个点的度数为偶数，且连通</a:t>
            </a:r>
            <a:endParaRPr lang="en-US" altLang="zh-CN" dirty="0" smtClean="0"/>
          </a:p>
          <a:p>
            <a:r>
              <a:rPr lang="zh-CN" altLang="en-US" dirty="0" smtClean="0"/>
              <a:t>最小表示，加一个表示度数奇偶的</a:t>
            </a:r>
            <a:r>
              <a:rPr lang="en-US" altLang="zh-CN" dirty="0" smtClean="0"/>
              <a:t>(0</a:t>
            </a:r>
            <a:r>
              <a:rPr lang="zh-CN" altLang="en-US" dirty="0" smtClean="0"/>
              <a:t>到</a:t>
            </a:r>
            <a:r>
              <a:rPr lang="en-US" altLang="zh-CN" dirty="0" smtClean="0"/>
              <a:t>2^n-1</a:t>
            </a:r>
            <a:r>
              <a:rPr lang="en-US" altLang="zh-CN" dirty="0"/>
              <a:t>)</a:t>
            </a:r>
            <a:r>
              <a:rPr lang="zh-CN" altLang="en-US" dirty="0" smtClean="0"/>
              <a:t>的</a:t>
            </a:r>
            <a:r>
              <a:rPr lang="en-US" altLang="zh-CN" dirty="0" smtClean="0"/>
              <a:t>mask</a:t>
            </a:r>
          </a:p>
          <a:p>
            <a:r>
              <a:rPr lang="zh-CN" altLang="en-US" dirty="0" smtClean="0"/>
              <a:t>从起点出发，</a:t>
            </a:r>
            <a:r>
              <a:rPr lang="en-US" altLang="zh-CN" dirty="0" err="1" smtClean="0"/>
              <a:t>bfs</a:t>
            </a:r>
            <a:r>
              <a:rPr lang="zh-CN" altLang="en-US" smtClean="0"/>
              <a:t>一下就好了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1010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112</Words>
  <Application>Microsoft Office PowerPoint</Application>
  <PresentationFormat>宽屏</PresentationFormat>
  <Paragraphs>10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Castle </vt:lpstr>
      <vt:lpstr>题目大意</vt:lpstr>
      <vt:lpstr>解题思路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    Grim Patron Warrior</dc:title>
  <dc:creator>李钧涛</dc:creator>
  <cp:lastModifiedBy>Flandre_Scarlet</cp:lastModifiedBy>
  <cp:revision>7</cp:revision>
  <dcterms:created xsi:type="dcterms:W3CDTF">2015-07-26T01:41:47Z</dcterms:created>
  <dcterms:modified xsi:type="dcterms:W3CDTF">2015-07-26T04:08:21Z</dcterms:modified>
</cp:coreProperties>
</file>