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5" d="100"/>
          <a:sy n="55" d="100"/>
        </p:scale>
        <p:origin x="58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637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01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53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4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42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6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61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84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89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50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525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A     </a:t>
            </a:r>
            <a:r>
              <a:rPr lang="en-US" altLang="zh-CN" dirty="0"/>
              <a:t>Grim Patron Warrior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题目大意：自己场上有一个奴隶主，一个暴乱，手里有</a:t>
            </a:r>
            <a:r>
              <a:rPr lang="en-US" altLang="zh-CN" dirty="0"/>
              <a:t>a</a:t>
            </a:r>
            <a:r>
              <a:rPr lang="zh-CN" altLang="en-US" dirty="0" smtClean="0"/>
              <a:t>张旋风斩，对面场上有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个血量和攻击均为</a:t>
            </a:r>
            <a:r>
              <a:rPr lang="en-US" altLang="zh-CN" dirty="0" smtClean="0"/>
              <a:t>h</a:t>
            </a:r>
            <a:r>
              <a:rPr lang="zh-CN" altLang="en-US" dirty="0" smtClean="0"/>
              <a:t>的随从，求斩杀线。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44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题解：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首先一共只要考虑三种情况：</a:t>
            </a:r>
            <a:endParaRPr lang="en-US" altLang="zh-CN" dirty="0" smtClean="0"/>
          </a:p>
          <a:p>
            <a:pPr marL="514350" indent="-514350">
              <a:buAutoNum type="arabicPeriod"/>
            </a:pPr>
            <a:r>
              <a:rPr lang="en-US" altLang="zh-CN" dirty="0" smtClean="0"/>
              <a:t>h==1</a:t>
            </a:r>
          </a:p>
          <a:p>
            <a:pPr marL="514350" indent="-514350">
              <a:buAutoNum type="arabicPeriod"/>
            </a:pPr>
            <a:r>
              <a:rPr lang="en-US" altLang="zh-CN" dirty="0" smtClean="0"/>
              <a:t>h==2</a:t>
            </a:r>
          </a:p>
          <a:p>
            <a:pPr marL="514350" indent="-514350">
              <a:buAutoNum type="arabicPeriod"/>
            </a:pPr>
            <a:r>
              <a:rPr lang="en-US" altLang="zh-CN" dirty="0" smtClean="0"/>
              <a:t>h</a:t>
            </a:r>
            <a:r>
              <a:rPr lang="en-US" altLang="zh-CN" dirty="0"/>
              <a:t>&gt;</a:t>
            </a:r>
            <a:r>
              <a:rPr lang="en-US" altLang="zh-CN" dirty="0" smtClean="0"/>
              <a:t>=3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15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</a:t>
            </a:r>
            <a:r>
              <a:rPr lang="en-US" altLang="zh-CN" dirty="0" smtClean="0"/>
              <a:t>==1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85454"/>
            <a:ext cx="10515600" cy="5278581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先证明出此时的最优打法是，先用奴隶主把</a:t>
            </a:r>
            <a:r>
              <a:rPr lang="en-US" altLang="zh-CN" dirty="0" smtClean="0"/>
              <a:t>1 1</a:t>
            </a:r>
            <a:r>
              <a:rPr lang="zh-CN" altLang="en-US" dirty="0" smtClean="0"/>
              <a:t>的撞完，然后不停地用旋风斩，注意在用了三次旋风斩的时候暴乱要攻击，而奴隶主的话，之后每用一个旋风斩都把能攻击的攻击了，防止造成本来能攻击的奴隶主却被旋风斩弄死了。</a:t>
            </a:r>
            <a:endParaRPr lang="en-US" altLang="zh-CN" dirty="0" smtClean="0"/>
          </a:p>
          <a:p>
            <a:r>
              <a:rPr lang="zh-CN" altLang="en-US" dirty="0" smtClean="0"/>
              <a:t>然后就可以推出公式了，我分的情况比较多，</a:t>
            </a:r>
            <a:r>
              <a:rPr lang="en-US" altLang="zh-CN" dirty="0" err="1" smtClean="0"/>
              <a:t>gts</a:t>
            </a:r>
            <a:r>
              <a:rPr lang="zh-CN" altLang="en-US" dirty="0" smtClean="0"/>
              <a:t>学长情况分的少一点。</a:t>
            </a:r>
            <a:endParaRPr lang="en-US" altLang="zh-CN" dirty="0" smtClean="0"/>
          </a:p>
          <a:p>
            <a:r>
              <a:rPr lang="zh-CN" altLang="en-US" dirty="0" smtClean="0"/>
              <a:t>没有旋风斩时 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=2n+2+3</a:t>
            </a:r>
          </a:p>
          <a:p>
            <a:r>
              <a:rPr lang="zh-CN" altLang="en-US" dirty="0"/>
              <a:t>一</a:t>
            </a:r>
            <a:r>
              <a:rPr lang="zh-CN" altLang="en-US" dirty="0" smtClean="0"/>
              <a:t>张旋风斩时 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=4+3n+3+3(n+1)</a:t>
            </a:r>
          </a:p>
          <a:p>
            <a:r>
              <a:rPr lang="zh-CN" altLang="en-US" dirty="0" smtClean="0"/>
              <a:t>两张旋风斩时 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=5n+7+3+3(n+1)+3(n+2)</a:t>
            </a:r>
          </a:p>
          <a:p>
            <a:r>
              <a:rPr lang="zh-CN" altLang="en-US" dirty="0"/>
              <a:t>三</a:t>
            </a:r>
            <a:r>
              <a:rPr lang="zh-CN" altLang="en-US" dirty="0" smtClean="0"/>
              <a:t>张旋风斩时 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=7n+12+3+3(n+1)+3(n+2)+3(2n+3)</a:t>
            </a:r>
          </a:p>
          <a:p>
            <a:r>
              <a:rPr lang="zh-CN" altLang="en-US" dirty="0" smtClean="0"/>
              <a:t>多余三张时，只需在上一个</a:t>
            </a:r>
            <a:r>
              <a:rPr lang="en-US" altLang="zh-CN" dirty="0" err="1" smtClean="0"/>
              <a:t>ans</a:t>
            </a:r>
            <a:r>
              <a:rPr lang="zh-CN" altLang="en-US" dirty="0" smtClean="0"/>
              <a:t>后面相当于加一项斐波那契数列的后一项</a:t>
            </a:r>
            <a:r>
              <a:rPr lang="en-US" altLang="zh-CN" dirty="0" smtClean="0"/>
              <a:t>fn.     (f0=3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f1=3(n+1))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856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h==2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也容易证明此时最优解法是，先用一张旋风斩，然后用奴隶主把剩下</a:t>
            </a:r>
            <a:r>
              <a:rPr lang="en-US" altLang="zh-CN" dirty="0" smtClean="0"/>
              <a:t>2 1</a:t>
            </a:r>
            <a:r>
              <a:rPr lang="zh-CN" altLang="en-US" dirty="0" smtClean="0"/>
              <a:t>撞完，之后再无限用旋风斩，也是注意一下旋风斩用了三次的时候，暴乱先打脸，奴隶主还是再攻击完</a:t>
            </a:r>
            <a:r>
              <a:rPr lang="en-US" altLang="zh-CN" dirty="0" smtClean="0"/>
              <a:t>2 1</a:t>
            </a:r>
            <a:r>
              <a:rPr lang="zh-CN" altLang="en-US" dirty="0" smtClean="0"/>
              <a:t>之后，能打脸的都去打脸。</a:t>
            </a:r>
            <a:endParaRPr lang="en-US" altLang="zh-CN" dirty="0" smtClean="0"/>
          </a:p>
          <a:p>
            <a:r>
              <a:rPr lang="zh-CN" altLang="en-US" dirty="0" smtClean="0"/>
              <a:t>同样分了四种情况</a:t>
            </a:r>
            <a:endParaRPr lang="en-US" altLang="zh-CN" dirty="0" smtClean="0"/>
          </a:p>
          <a:p>
            <a:r>
              <a:rPr lang="en-US" altLang="zh-CN" dirty="0" smtClean="0"/>
              <a:t>0</a:t>
            </a:r>
            <a:r>
              <a:rPr lang="zh-CN" altLang="en-US" dirty="0" smtClean="0"/>
              <a:t>张旋风斩时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=2+2n+3</a:t>
            </a:r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张旋风斩时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=4+3n+3+3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张旋风斩时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=7+4n+3+3+6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张旋风斩时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=12+4n+3+3+6+9</a:t>
            </a:r>
          </a:p>
          <a:p>
            <a:r>
              <a:rPr lang="zh-CN" altLang="en-US" dirty="0" smtClean="0"/>
              <a:t>同样可以看出多余三张的时候，只需在上一个</a:t>
            </a:r>
            <a:r>
              <a:rPr lang="en-US" altLang="zh-CN" dirty="0" err="1" smtClean="0"/>
              <a:t>ans</a:t>
            </a:r>
            <a:r>
              <a:rPr lang="zh-CN" altLang="en-US" dirty="0" smtClean="0"/>
              <a:t>后面再加上一项</a:t>
            </a:r>
            <a:r>
              <a:rPr lang="en-US" altLang="zh-CN" dirty="0" err="1" smtClean="0"/>
              <a:t>fn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这个斐波那契数列就是</a:t>
            </a:r>
            <a:r>
              <a:rPr lang="en-US" altLang="zh-CN" dirty="0" smtClean="0"/>
              <a:t>f0=3,f1=3</a:t>
            </a:r>
            <a:r>
              <a:rPr lang="zh-CN" altLang="en-US" dirty="0" smtClean="0"/>
              <a:t>的数列。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8116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h&gt;=3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4071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此时最佳是不停用旋风斩，注意下旋风斩用了三次的时候，暴乱先打脸，奴隶主还是能打脸的都去打脸。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0</a:t>
            </a:r>
            <a:r>
              <a:rPr lang="zh-CN" altLang="en-US" dirty="0" smtClean="0"/>
              <a:t>张旋风斩的时候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=5</a:t>
            </a:r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张旋风斩的时候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=n+4+3+3</a:t>
            </a:r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张旋风斩的时候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=2n+7+3+3+3</a:t>
            </a:r>
            <a:r>
              <a:rPr lang="zh-CN" altLang="en-US" dirty="0" smtClean="0"/>
              <a:t>*</a:t>
            </a:r>
            <a:r>
              <a:rPr lang="en-US" altLang="zh-CN" dirty="0" smtClean="0"/>
              <a:t>2</a:t>
            </a:r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张旋风斩的时候     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=3n+12+3+3+3*2+3*3</a:t>
            </a:r>
          </a:p>
          <a:p>
            <a:r>
              <a:rPr lang="zh-CN" altLang="en-US" dirty="0" smtClean="0"/>
              <a:t>同样可以看出多余三张的时候，只需在上一个</a:t>
            </a:r>
            <a:r>
              <a:rPr lang="en-US" altLang="zh-CN" dirty="0" err="1" smtClean="0"/>
              <a:t>ans</a:t>
            </a:r>
            <a:r>
              <a:rPr lang="zh-CN" altLang="en-US" dirty="0" smtClean="0"/>
              <a:t>后面再加上一项</a:t>
            </a:r>
            <a:r>
              <a:rPr lang="en-US" altLang="zh-CN" dirty="0" err="1" smtClean="0"/>
              <a:t>fn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这个斐波那契数列就是</a:t>
            </a:r>
            <a:r>
              <a:rPr lang="en-US" altLang="zh-CN" dirty="0" smtClean="0"/>
              <a:t>f0=3,f1=3</a:t>
            </a:r>
            <a:r>
              <a:rPr lang="zh-CN" altLang="en-US" dirty="0" smtClean="0"/>
              <a:t>的数列。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69818" y="5858309"/>
            <a:ext cx="5763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注意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下答案要用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long </a:t>
            </a:r>
            <a:r>
              <a:rPr lang="en-US" altLang="zh-CN" sz="2800" b="1" dirty="0" err="1" smtClean="0">
                <a:solidFill>
                  <a:srgbClr val="FF0000"/>
                </a:solidFill>
              </a:rPr>
              <a:t>long</a:t>
            </a:r>
            <a:r>
              <a:rPr lang="zh-CN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</a:rPr>
              <a:t>int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80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463</Words>
  <Application>Microsoft Office PowerPoint</Application>
  <PresentationFormat>宽屏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A     Grim Patron Warrior </vt:lpstr>
      <vt:lpstr>题解：</vt:lpstr>
      <vt:lpstr>h==1</vt:lpstr>
      <vt:lpstr>h==2</vt:lpstr>
      <vt:lpstr>h&gt;=3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    Grim Patron Warrior</dc:title>
  <dc:creator>李钧涛</dc:creator>
  <cp:lastModifiedBy>李钧涛</cp:lastModifiedBy>
  <cp:revision>5</cp:revision>
  <dcterms:created xsi:type="dcterms:W3CDTF">2015-07-26T01:41:47Z</dcterms:created>
  <dcterms:modified xsi:type="dcterms:W3CDTF">2015-07-26T02:16:25Z</dcterms:modified>
</cp:coreProperties>
</file>