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43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86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35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71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46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1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964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63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37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96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907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6C0C4-C12B-4D5E-BCC9-9E5EE12AD361}" type="datetimeFigureOut">
              <a:rPr lang="zh-CN" altLang="en-US" smtClean="0"/>
              <a:t>2014/7/15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76EDC-2745-45EF-BA64-3511F8D8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17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Little Apple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Solution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4981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en-US" dirty="0" smtClean="0"/>
                  <a:t>一个无限的循环序列上，每个单词会增加一定怒气值，怒气值等于这个词已经出现的次数。</a:t>
                </a:r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zh-CN" altLang="en-US" dirty="0" smtClean="0"/>
                  <a:t>只有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1/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zh-CN" altLang="en-US" dirty="0" smtClean="0"/>
                  <a:t>的概率会正确播放到下一个词，其余时候播放位置归零，怒气归零，对已经出现次数的记忆也归零。</a:t>
                </a:r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zh-CN" altLang="en-US" dirty="0" smtClean="0"/>
                  <a:t>求期望多少步后，怒气值会达到某个值。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381" r="-4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6306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假如不会跳回去，那么第一次循环时每个位增加的值是可以暴力统计的。若干次循环之后，每一轮的值的总和是一个等差数列。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二分即可得到要到第几轮第几个位置才会达到</a:t>
            </a:r>
            <a:r>
              <a:rPr lang="zh-CN" altLang="en-US" dirty="0"/>
              <a:t>需要</a:t>
            </a:r>
            <a:r>
              <a:rPr lang="zh-CN" altLang="en-US" dirty="0" smtClean="0"/>
              <a:t>的值。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9499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题解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en-US" dirty="0" smtClean="0"/>
                  <a:t>每一次的播放是相互独立的。设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zh-CN" altLang="en-US" dirty="0" smtClean="0"/>
                  <a:t>为播放到第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 smtClean="0"/>
                  <a:t>位期望的时间。</a:t>
                </a:r>
                <a:endParaRPr lang="en-US" altLang="zh-CN" dirty="0" smtClean="0"/>
              </a:p>
              <a:p>
                <a:endParaRPr lang="en-US" altLang="zh-CN" dirty="0"/>
              </a:p>
              <a:p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])</m:t>
                    </m:r>
                  </m:oMath>
                </a14:m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zh-CN" altLang="en-US" dirty="0" smtClean="0"/>
                  <a:t>解得 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zh-CN" altLang="en-US" dirty="0" smtClean="0"/>
                  <a:t>剩下的推这个数列的通项或者用矩阵快速幂都可以做到了。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8474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158</Words>
  <Application>Microsoft Office PowerPoint</Application>
  <PresentationFormat>宽屏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Cambria Math</vt:lpstr>
      <vt:lpstr>Office 主题</vt:lpstr>
      <vt:lpstr>Little Apple</vt:lpstr>
      <vt:lpstr>题意</vt:lpstr>
      <vt:lpstr>题解</vt:lpstr>
      <vt:lpstr>题解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Little Apple</dc:title>
  <dc:creator>Magimagi</dc:creator>
  <cp:lastModifiedBy>Magimagi</cp:lastModifiedBy>
  <cp:revision>3</cp:revision>
  <dcterms:created xsi:type="dcterms:W3CDTF">2014-07-15T00:39:37Z</dcterms:created>
  <dcterms:modified xsi:type="dcterms:W3CDTF">2014-07-15T01:29:35Z</dcterms:modified>
</cp:coreProperties>
</file>