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36DC6-62B2-44C2-88C0-3CCBD8A15E2F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E0E08-CD4D-4A95-B30D-E29D4FFB7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645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36DC6-62B2-44C2-88C0-3CCBD8A15E2F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E0E08-CD4D-4A95-B30D-E29D4FFB7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773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36DC6-62B2-44C2-88C0-3CCBD8A15E2F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E0E08-CD4D-4A95-B30D-E29D4FFB7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836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36DC6-62B2-44C2-88C0-3CCBD8A15E2F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E0E08-CD4D-4A95-B30D-E29D4FFB7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34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36DC6-62B2-44C2-88C0-3CCBD8A15E2F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E0E08-CD4D-4A95-B30D-E29D4FFB7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775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36DC6-62B2-44C2-88C0-3CCBD8A15E2F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E0E08-CD4D-4A95-B30D-E29D4FFB7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192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36DC6-62B2-44C2-88C0-3CCBD8A15E2F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E0E08-CD4D-4A95-B30D-E29D4FFB7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444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36DC6-62B2-44C2-88C0-3CCBD8A15E2F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E0E08-CD4D-4A95-B30D-E29D4FFB7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498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36DC6-62B2-44C2-88C0-3CCBD8A15E2F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E0E08-CD4D-4A95-B30D-E29D4FFB7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284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36DC6-62B2-44C2-88C0-3CCBD8A15E2F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E0E08-CD4D-4A95-B30D-E29D4FFB7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655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36DC6-62B2-44C2-88C0-3CCBD8A15E2F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E0E08-CD4D-4A95-B30D-E29D4FFB7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702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36DC6-62B2-44C2-88C0-3CCBD8A15E2F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E0E08-CD4D-4A95-B30D-E29D4FFB7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609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2792" y="181178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7200" dirty="0" smtClean="0"/>
              <a:t>BOOKS’ ORDER</a:t>
            </a:r>
            <a:endParaRPr lang="zh-CN" altLang="en-US" sz="7200" dirty="0"/>
          </a:p>
        </p:txBody>
      </p:sp>
      <p:sp>
        <p:nvSpPr>
          <p:cNvPr id="4" name="文本框 3"/>
          <p:cNvSpPr txBox="1"/>
          <p:nvPr/>
        </p:nvSpPr>
        <p:spPr>
          <a:xfrm>
            <a:off x="7206019" y="3766782"/>
            <a:ext cx="5472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BY	</a:t>
            </a:r>
            <a:r>
              <a:rPr lang="en-US" altLang="zh-CN" sz="4000" dirty="0" err="1" smtClean="0"/>
              <a:t>zqm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150961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题目大意：给定一个序列为书的高度，对其有三种操作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操作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：找出有几本书是错乱排放的，当一本书左边有一本比它高的书那么这本书就是错乱排放的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操作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：找出所有的逆序对数的总和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操作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：给定一个高度</a:t>
            </a:r>
            <a:r>
              <a:rPr lang="en-US" altLang="zh-CN" dirty="0" smtClean="0"/>
              <a:t>H</a:t>
            </a:r>
            <a:r>
              <a:rPr lang="zh-CN" altLang="en-US" dirty="0" smtClean="0"/>
              <a:t>，找出所有高度小于或等于</a:t>
            </a:r>
            <a:r>
              <a:rPr lang="en-US" altLang="zh-CN" dirty="0" smtClean="0"/>
              <a:t>H</a:t>
            </a:r>
            <a:r>
              <a:rPr lang="zh-CN" altLang="en-US" dirty="0" smtClean="0"/>
              <a:t>的书，将他们升序排列之后放回原先的空位上。比如</a:t>
            </a:r>
            <a:r>
              <a:rPr lang="en-US" altLang="zh-CN" dirty="0"/>
              <a:t>4 1 7 5 3 </a:t>
            </a:r>
            <a:r>
              <a:rPr lang="en-US" altLang="zh-CN" dirty="0" smtClean="0"/>
              <a:t>6</a:t>
            </a:r>
            <a:r>
              <a:rPr lang="zh-CN" altLang="en-US" dirty="0" smtClean="0"/>
              <a:t>，当</a:t>
            </a:r>
            <a:r>
              <a:rPr lang="en-US" altLang="zh-CN" dirty="0" smtClean="0"/>
              <a:t>H</a:t>
            </a:r>
            <a:r>
              <a:rPr lang="zh-CN" altLang="en-US" dirty="0" smtClean="0"/>
              <a:t>为</a:t>
            </a:r>
            <a:r>
              <a:rPr lang="en-US" altLang="zh-CN" dirty="0" smtClean="0"/>
              <a:t>4</a:t>
            </a:r>
            <a:r>
              <a:rPr lang="zh-CN" altLang="en-US" dirty="0" smtClean="0"/>
              <a:t>时原排列将变为</a:t>
            </a:r>
            <a:r>
              <a:rPr lang="en-US" altLang="zh-CN" dirty="0" smtClean="0"/>
              <a:t>1 </a:t>
            </a:r>
            <a:r>
              <a:rPr lang="en-US" altLang="zh-CN" dirty="0"/>
              <a:t>3 7 5 4 </a:t>
            </a:r>
            <a:r>
              <a:rPr lang="en-US" altLang="zh-CN" dirty="0" smtClean="0"/>
              <a:t>6 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H&lt;=10^9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Hint</a:t>
            </a:r>
            <a:r>
              <a:rPr lang="zh-CN" altLang="en-US" dirty="0" smtClean="0"/>
              <a:t>：保证没有两本书的高度是相同的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范围： </a:t>
            </a:r>
            <a:r>
              <a:rPr lang="en-US" altLang="zh-CN" dirty="0" smtClean="0"/>
              <a:t>N,M&lt;=500000      </a:t>
            </a:r>
            <a:r>
              <a:rPr lang="zh-CN" altLang="en-US" dirty="0" smtClean="0"/>
              <a:t>每本书的高度</a:t>
            </a:r>
            <a:r>
              <a:rPr lang="en-US" altLang="zh-CN" dirty="0" smtClean="0"/>
              <a:t>a[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]&lt;=10^9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955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9143" y="103405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dirty="0" smtClean="0"/>
              <a:t>解法：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zh-CN" altLang="en-US" sz="3600" dirty="0" smtClean="0"/>
              <a:t>题目中对书的位置进行改变的操作只有操作</a:t>
            </a:r>
            <a:r>
              <a:rPr lang="en-US" altLang="zh-CN" sz="3600" dirty="0" smtClean="0"/>
              <a:t>3</a:t>
            </a:r>
            <a:r>
              <a:rPr lang="zh-CN" altLang="en-US" sz="3600" dirty="0" smtClean="0"/>
              <a:t>，假设第</a:t>
            </a:r>
            <a:r>
              <a:rPr lang="en-US" altLang="zh-CN" sz="3600" dirty="0" smtClean="0"/>
              <a:t>k</a:t>
            </a:r>
            <a:r>
              <a:rPr lang="zh-CN" altLang="en-US" sz="3600" dirty="0" smtClean="0"/>
              <a:t>本书的高度为</a:t>
            </a:r>
            <a:r>
              <a:rPr lang="en-US" altLang="zh-CN" sz="3600" dirty="0" smtClean="0"/>
              <a:t>a[k]</a:t>
            </a:r>
            <a:r>
              <a:rPr lang="zh-CN" altLang="en-US" sz="3600" dirty="0" smtClean="0"/>
              <a:t>满足</a:t>
            </a:r>
            <a:r>
              <a:rPr lang="en-US" altLang="zh-CN" sz="3600" dirty="0" smtClean="0"/>
              <a:t>H-a[k]&gt;=0</a:t>
            </a:r>
            <a:r>
              <a:rPr lang="zh-CN" altLang="en-US" sz="3600" dirty="0" smtClean="0"/>
              <a:t>且</a:t>
            </a:r>
            <a:r>
              <a:rPr lang="en-US" altLang="zh-CN" sz="3600" dirty="0" smtClean="0"/>
              <a:t>H-a[k]</a:t>
            </a:r>
            <a:r>
              <a:rPr lang="zh-CN" altLang="en-US" sz="3600" dirty="0" smtClean="0"/>
              <a:t>最小。那么经过一次操作</a:t>
            </a:r>
            <a:r>
              <a:rPr lang="en-US" altLang="zh-CN" sz="3600" dirty="0" smtClean="0"/>
              <a:t>3</a:t>
            </a:r>
            <a:r>
              <a:rPr lang="zh-CN" altLang="en-US" sz="3600" dirty="0" smtClean="0"/>
              <a:t>后，所有小于等于</a:t>
            </a:r>
            <a:r>
              <a:rPr lang="en-US" altLang="zh-CN" sz="3600" dirty="0" smtClean="0"/>
              <a:t>a[k]</a:t>
            </a:r>
            <a:r>
              <a:rPr lang="zh-CN" altLang="en-US" sz="3600" dirty="0" smtClean="0"/>
              <a:t>的书全部书都会被升序排序。而观察每本书的位置则发现除了小于等于</a:t>
            </a:r>
            <a:r>
              <a:rPr lang="en-US" altLang="zh-CN" sz="3600" dirty="0" smtClean="0"/>
              <a:t>a[k]</a:t>
            </a:r>
            <a:r>
              <a:rPr lang="zh-CN" altLang="en-US" sz="3600" dirty="0" smtClean="0"/>
              <a:t>的书，其他书的位置不改变，也就是说位置发生改变的都是小于等于</a:t>
            </a:r>
            <a:r>
              <a:rPr lang="en-US" altLang="zh-CN" sz="3600" dirty="0" smtClean="0"/>
              <a:t>a[k]</a:t>
            </a:r>
            <a:r>
              <a:rPr lang="zh-CN" altLang="en-US" sz="3600" dirty="0" smtClean="0"/>
              <a:t>的书，不变的都是大于</a:t>
            </a:r>
            <a:r>
              <a:rPr lang="en-US" altLang="zh-CN" sz="3600" dirty="0" smtClean="0"/>
              <a:t>a[k]</a:t>
            </a:r>
            <a:r>
              <a:rPr lang="zh-CN" altLang="en-US" sz="3600" dirty="0" smtClean="0"/>
              <a:t>的书。</a:t>
            </a:r>
            <a:endParaRPr lang="en-US" altLang="zh-CN" sz="3600" dirty="0" smtClean="0"/>
          </a:p>
        </p:txBody>
      </p:sp>
    </p:spTree>
    <p:extLst>
      <p:ext uri="{BB962C8B-B14F-4D97-AF65-F5344CB8AC3E}">
        <p14:creationId xmlns:p14="http://schemas.microsoft.com/office/powerpoint/2010/main" val="3378660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0904" y="1146412"/>
            <a:ext cx="10515600" cy="441640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000" dirty="0" smtClean="0"/>
              <a:t>现在考虑求逆序对数，维护一个数组</a:t>
            </a:r>
            <a:r>
              <a:rPr lang="en-US" altLang="zh-CN" sz="4000" dirty="0" smtClean="0"/>
              <a:t>f[</a:t>
            </a:r>
            <a:r>
              <a:rPr lang="en-US" altLang="zh-CN" sz="4000" dirty="0" err="1" smtClean="0"/>
              <a:t>i</a:t>
            </a:r>
            <a:r>
              <a:rPr lang="en-US" altLang="zh-CN" sz="4000" dirty="0" smtClean="0"/>
              <a:t>]</a:t>
            </a:r>
            <a:r>
              <a:rPr lang="zh-CN" altLang="en-US" sz="4000" dirty="0" smtClean="0"/>
              <a:t>。表示位置在</a:t>
            </a:r>
            <a:r>
              <a:rPr lang="en-US" altLang="zh-CN" sz="4000" dirty="0" err="1" smtClean="0"/>
              <a:t>i</a:t>
            </a:r>
            <a:r>
              <a:rPr lang="zh-CN" altLang="en-US" sz="4000" dirty="0" smtClean="0"/>
              <a:t>以后所有小于</a:t>
            </a:r>
            <a:r>
              <a:rPr lang="en-US" altLang="zh-CN" sz="4000" dirty="0" smtClean="0"/>
              <a:t>a[</a:t>
            </a:r>
            <a:r>
              <a:rPr lang="en-US" altLang="zh-CN" sz="4000" dirty="0" err="1" smtClean="0"/>
              <a:t>i</a:t>
            </a:r>
            <a:r>
              <a:rPr lang="en-US" altLang="zh-CN" sz="4000" dirty="0" smtClean="0"/>
              <a:t>]</a:t>
            </a:r>
            <a:r>
              <a:rPr lang="zh-CN" altLang="en-US" sz="4000" dirty="0" smtClean="0"/>
              <a:t>的个数。那么总逆序对数就是</a:t>
            </a:r>
            <a:r>
              <a:rPr lang="en-US" altLang="zh-CN" sz="4000" dirty="0" smtClean="0"/>
              <a:t>sigma(f[</a:t>
            </a:r>
            <a:r>
              <a:rPr lang="en-US" altLang="zh-CN" sz="4000" dirty="0" err="1" smtClean="0"/>
              <a:t>i</a:t>
            </a:r>
            <a:r>
              <a:rPr lang="en-US" altLang="zh-CN" sz="4000" dirty="0" smtClean="0"/>
              <a:t>]). </a:t>
            </a:r>
            <a:r>
              <a:rPr lang="zh-CN" altLang="en-US" sz="4000" dirty="0" smtClean="0"/>
              <a:t>经过一次操作</a:t>
            </a:r>
            <a:r>
              <a:rPr lang="en-US" altLang="zh-CN" sz="4000" dirty="0" smtClean="0"/>
              <a:t>3</a:t>
            </a:r>
            <a:r>
              <a:rPr lang="zh-CN" altLang="en-US" sz="4000" dirty="0" smtClean="0"/>
              <a:t>后，因为所有小于等于</a:t>
            </a:r>
            <a:r>
              <a:rPr lang="en-US" altLang="zh-CN" sz="4000" dirty="0" smtClean="0"/>
              <a:t>a[k]</a:t>
            </a:r>
            <a:r>
              <a:rPr lang="zh-CN" altLang="en-US" sz="4000" dirty="0" smtClean="0"/>
              <a:t>的书都会被升序排列，那么对于所有小于</a:t>
            </a:r>
            <a:r>
              <a:rPr lang="en-US" altLang="zh-CN" sz="4000" dirty="0" smtClean="0"/>
              <a:t>a[k]</a:t>
            </a:r>
            <a:r>
              <a:rPr lang="zh-CN" altLang="en-US" sz="4000" dirty="0" smtClean="0"/>
              <a:t>的</a:t>
            </a:r>
            <a:r>
              <a:rPr lang="en-US" altLang="zh-CN" sz="4000" dirty="0" smtClean="0"/>
              <a:t>a[j]</a:t>
            </a:r>
            <a:r>
              <a:rPr lang="zh-CN" altLang="en-US" sz="4000" dirty="0" smtClean="0"/>
              <a:t>，它后面不会有比它大的数了，此时将</a:t>
            </a:r>
            <a:r>
              <a:rPr lang="en-US" altLang="zh-CN" sz="4000" dirty="0" smtClean="0"/>
              <a:t>f[j]</a:t>
            </a:r>
            <a:r>
              <a:rPr lang="zh-CN" altLang="en-US" sz="4000" dirty="0" smtClean="0"/>
              <a:t>更新为</a:t>
            </a:r>
            <a:r>
              <a:rPr lang="en-US" altLang="zh-CN" sz="4000" dirty="0" smtClean="0"/>
              <a:t>0</a:t>
            </a:r>
            <a:r>
              <a:rPr lang="zh-CN" altLang="en-US" sz="4000" dirty="0" smtClean="0"/>
              <a:t>即可。总的答案就是</a:t>
            </a:r>
            <a:r>
              <a:rPr lang="en-US" altLang="zh-CN" sz="4000" dirty="0" smtClean="0"/>
              <a:t>sigma(f[</a:t>
            </a:r>
            <a:r>
              <a:rPr lang="en-US" altLang="zh-CN" sz="4000" dirty="0" err="1" smtClean="0"/>
              <a:t>i</a:t>
            </a:r>
            <a:r>
              <a:rPr lang="en-US" altLang="zh-CN" sz="4000" dirty="0" smtClean="0"/>
              <a:t>])(</a:t>
            </a:r>
            <a:r>
              <a:rPr lang="en-US" altLang="zh-CN" sz="4000" dirty="0" err="1" smtClean="0"/>
              <a:t>i</a:t>
            </a:r>
            <a:r>
              <a:rPr lang="en-US" altLang="zh-CN" sz="4000" dirty="0" smtClean="0"/>
              <a:t>=1--n)</a:t>
            </a:r>
          </a:p>
          <a:p>
            <a:pPr marL="0" indent="0">
              <a:buNone/>
            </a:pPr>
            <a:r>
              <a:rPr lang="zh-CN" altLang="en-US" sz="4000" dirty="0" smtClean="0"/>
              <a:t>因为每次都是将一个</a:t>
            </a:r>
            <a:r>
              <a:rPr lang="en-US" altLang="zh-CN" sz="4000" dirty="0" smtClean="0"/>
              <a:t>f</a:t>
            </a:r>
            <a:r>
              <a:rPr lang="zh-CN" altLang="en-US" sz="4000" dirty="0" smtClean="0"/>
              <a:t>的区间更新为</a:t>
            </a:r>
            <a:r>
              <a:rPr lang="en-US" altLang="zh-CN" sz="4000" dirty="0" smtClean="0"/>
              <a:t>0</a:t>
            </a:r>
            <a:r>
              <a:rPr lang="zh-CN" altLang="en-US" sz="4000" dirty="0" smtClean="0"/>
              <a:t>，所以总复杂度为</a:t>
            </a:r>
            <a:r>
              <a:rPr lang="en-US" altLang="zh-CN" sz="4000" dirty="0" smtClean="0"/>
              <a:t>O(n)</a:t>
            </a:r>
            <a:endParaRPr lang="en-US" altLang="zh-CN" sz="4000" dirty="0" smtClean="0"/>
          </a:p>
        </p:txBody>
      </p:sp>
    </p:spTree>
    <p:extLst>
      <p:ext uri="{BB962C8B-B14F-4D97-AF65-F5344CB8AC3E}">
        <p14:creationId xmlns:p14="http://schemas.microsoft.com/office/powerpoint/2010/main" val="28598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4678" y="201541"/>
            <a:ext cx="10515600" cy="569429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对于操作</a:t>
            </a:r>
            <a:r>
              <a:rPr lang="en-US" altLang="zh-CN" dirty="0" smtClean="0"/>
              <a:t>1</a:t>
            </a:r>
            <a:r>
              <a:rPr lang="zh-CN" altLang="en-US" dirty="0" smtClean="0"/>
              <a:t>，根据题目我们可以知道它是要求有多少本书被挡住（这本书左边有比它高的），换一种思考方式：我们可以求这本书挡住了后面的几本书，当一本书前面有比它高的时候，也就是它被挡住了，那么它挡住的书的数量为</a:t>
            </a:r>
            <a:r>
              <a:rPr lang="en-US" altLang="zh-CN" dirty="0" smtClean="0"/>
              <a:t>0</a:t>
            </a:r>
            <a:r>
              <a:rPr lang="zh-CN" altLang="en-US" dirty="0" smtClean="0"/>
              <a:t>，因为对于它能挡住的书，前面那本比它高的书也能挡住。比如</a:t>
            </a:r>
            <a:r>
              <a:rPr lang="en-US" altLang="zh-CN" dirty="0" smtClean="0"/>
              <a:t>5 3 1. 3</a:t>
            </a:r>
            <a:r>
              <a:rPr lang="zh-CN" altLang="en-US" dirty="0" smtClean="0"/>
              <a:t>能挡住</a:t>
            </a:r>
            <a:r>
              <a:rPr lang="en-US" altLang="zh-CN" dirty="0" smtClean="0"/>
              <a:t>1, 5</a:t>
            </a:r>
            <a:r>
              <a:rPr lang="zh-CN" altLang="en-US" dirty="0" smtClean="0"/>
              <a:t>也能挡住</a:t>
            </a:r>
            <a:r>
              <a:rPr lang="en-US" altLang="zh-CN" dirty="0" smtClean="0"/>
              <a:t>1</a:t>
            </a:r>
          </a:p>
          <a:p>
            <a:pPr marL="0" indent="0">
              <a:buNone/>
            </a:pPr>
            <a:r>
              <a:rPr lang="zh-CN" altLang="en-US" dirty="0" smtClean="0"/>
              <a:t>当一本书</a:t>
            </a:r>
            <a:r>
              <a:rPr lang="en-US" altLang="zh-CN" dirty="0" smtClean="0"/>
              <a:t>a[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</a:t>
            </a:r>
            <a:r>
              <a:rPr lang="zh-CN" altLang="en-US" dirty="0" smtClean="0"/>
              <a:t>的右边有</a:t>
            </a:r>
            <a:r>
              <a:rPr lang="en-US" altLang="zh-CN" dirty="0" smtClean="0"/>
              <a:t>a[j]&gt;a[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</a:t>
            </a:r>
            <a:r>
              <a:rPr lang="zh-CN" altLang="en-US" dirty="0" smtClean="0"/>
              <a:t>时这本书能挡住的书的数量为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到</a:t>
            </a:r>
            <a:r>
              <a:rPr lang="en-US" altLang="zh-CN" dirty="0" smtClean="0"/>
              <a:t>j</a:t>
            </a:r>
            <a:r>
              <a:rPr lang="zh-CN" altLang="en-US" dirty="0" smtClean="0"/>
              <a:t>区间上比</a:t>
            </a:r>
            <a:r>
              <a:rPr lang="en-US" altLang="zh-CN" dirty="0" smtClean="0"/>
              <a:t>a[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</a:t>
            </a:r>
            <a:r>
              <a:rPr lang="zh-CN" altLang="en-US" dirty="0" smtClean="0"/>
              <a:t>小的书。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设这个数量为</a:t>
            </a:r>
            <a:r>
              <a:rPr lang="en-US" altLang="zh-CN" dirty="0" smtClean="0"/>
              <a:t>g[]</a:t>
            </a:r>
            <a:r>
              <a:rPr lang="zh-CN" altLang="en-US" dirty="0" smtClean="0"/>
              <a:t>。</a:t>
            </a:r>
            <a:r>
              <a:rPr lang="zh-CN" altLang="en-US" dirty="0" smtClean="0"/>
              <a:t>对于每次操作</a:t>
            </a:r>
            <a:r>
              <a:rPr lang="en-US" altLang="zh-CN" dirty="0" smtClean="0"/>
              <a:t>3</a:t>
            </a:r>
            <a:r>
              <a:rPr lang="zh-CN" altLang="en-US" dirty="0" smtClean="0"/>
              <a:t>，因为所有小于等于</a:t>
            </a:r>
            <a:r>
              <a:rPr lang="en-US" altLang="zh-CN" dirty="0" smtClean="0"/>
              <a:t>a[k]</a:t>
            </a:r>
            <a:r>
              <a:rPr lang="zh-CN" altLang="en-US" dirty="0" smtClean="0"/>
              <a:t>的书都升序排列了，也就是说所有高度为</a:t>
            </a:r>
            <a:r>
              <a:rPr lang="en-US" altLang="zh-CN" dirty="0" smtClean="0"/>
              <a:t>a[j]</a:t>
            </a:r>
            <a:r>
              <a:rPr lang="zh-CN" altLang="en-US" dirty="0" smtClean="0"/>
              <a:t>，</a:t>
            </a:r>
            <a:r>
              <a:rPr lang="en-US" altLang="zh-CN" dirty="0" smtClean="0"/>
              <a:t>a[j]&lt;a[k]</a:t>
            </a:r>
            <a:r>
              <a:rPr lang="zh-CN" altLang="en-US" dirty="0" smtClean="0"/>
              <a:t>的书后面都没有比它高的了，此时的</a:t>
            </a:r>
            <a:r>
              <a:rPr lang="en-US" altLang="zh-CN" dirty="0" smtClean="0"/>
              <a:t>g[j]</a:t>
            </a:r>
            <a:r>
              <a:rPr lang="zh-CN" altLang="en-US" dirty="0" smtClean="0"/>
              <a:t>就变为</a:t>
            </a:r>
            <a:r>
              <a:rPr lang="en-US" altLang="zh-CN" dirty="0" smtClean="0"/>
              <a:t>0. </a:t>
            </a:r>
            <a:r>
              <a:rPr lang="zh-CN" altLang="en-US" dirty="0" smtClean="0"/>
              <a:t>若</a:t>
            </a:r>
            <a:r>
              <a:rPr lang="en-US" altLang="zh-CN" dirty="0" smtClean="0"/>
              <a:t>g[j]</a:t>
            </a:r>
            <a:r>
              <a:rPr lang="zh-CN" altLang="en-US" dirty="0" smtClean="0"/>
              <a:t>本来就是</a:t>
            </a:r>
            <a:r>
              <a:rPr lang="en-US" altLang="zh-CN" dirty="0" smtClean="0"/>
              <a:t>0</a:t>
            </a:r>
            <a:r>
              <a:rPr lang="zh-CN" altLang="en-US" dirty="0" smtClean="0"/>
              <a:t>，也就是说本来它就没有能挡住的书，若</a:t>
            </a:r>
            <a:r>
              <a:rPr lang="en-US" altLang="zh-CN" dirty="0" smtClean="0"/>
              <a:t>g[j]</a:t>
            </a:r>
            <a:r>
              <a:rPr lang="zh-CN" altLang="en-US" dirty="0" smtClean="0"/>
              <a:t>本来不为</a:t>
            </a:r>
            <a:r>
              <a:rPr lang="en-US" altLang="zh-CN" dirty="0" smtClean="0"/>
              <a:t>0</a:t>
            </a:r>
            <a:r>
              <a:rPr lang="zh-CN" altLang="en-US" dirty="0" smtClean="0"/>
              <a:t>，那么经过这次操作</a:t>
            </a:r>
            <a:r>
              <a:rPr lang="en-US" altLang="zh-CN" dirty="0" smtClean="0"/>
              <a:t>3</a:t>
            </a:r>
            <a:r>
              <a:rPr lang="zh-CN" altLang="en-US" dirty="0" smtClean="0"/>
              <a:t>后，他的后面就没有比它小的了。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我们可以知道</a:t>
            </a:r>
            <a:r>
              <a:rPr lang="en-US" altLang="zh-CN" dirty="0" smtClean="0"/>
              <a:t>sigma(g[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])(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=1--n)</a:t>
            </a:r>
            <a:r>
              <a:rPr lang="zh-CN" altLang="en-US" dirty="0" smtClean="0"/>
              <a:t>就是操作</a:t>
            </a:r>
            <a:r>
              <a:rPr lang="en-US" altLang="zh-CN" dirty="0" smtClean="0"/>
              <a:t>1</a:t>
            </a:r>
            <a:r>
              <a:rPr lang="zh-CN" altLang="en-US" dirty="0" smtClean="0"/>
              <a:t>的答案。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例子：</a:t>
            </a:r>
            <a:r>
              <a:rPr lang="en-US" altLang="zh-CN" dirty="0" smtClean="0"/>
              <a:t>4 1 7 5 3 6   </a:t>
            </a:r>
            <a:r>
              <a:rPr lang="zh-CN" altLang="en-US" dirty="0" smtClean="0"/>
              <a:t>对应的</a:t>
            </a:r>
            <a:r>
              <a:rPr lang="en-US" altLang="zh-CN" dirty="0" smtClean="0"/>
              <a:t>g</a:t>
            </a:r>
            <a:r>
              <a:rPr lang="zh-CN" altLang="en-US" dirty="0" smtClean="0"/>
              <a:t>为：</a:t>
            </a:r>
            <a:r>
              <a:rPr lang="en-US" altLang="zh-CN" dirty="0" smtClean="0"/>
              <a:t>1 0 3 0 0</a:t>
            </a:r>
          </a:p>
          <a:p>
            <a:pPr marL="0" indent="0">
              <a:buNone/>
            </a:pPr>
            <a:r>
              <a:rPr lang="zh-CN" altLang="en-US" dirty="0" smtClean="0"/>
              <a:t>经过一次操作</a:t>
            </a:r>
            <a:r>
              <a:rPr lang="en-US" altLang="zh-CN" dirty="0" smtClean="0"/>
              <a:t>3</a:t>
            </a:r>
            <a:r>
              <a:rPr lang="zh-CN" altLang="en-US" dirty="0"/>
              <a:t>，</a:t>
            </a:r>
            <a:r>
              <a:rPr lang="en-US" altLang="zh-CN" dirty="0" smtClean="0"/>
              <a:t>H</a:t>
            </a:r>
            <a:r>
              <a:rPr lang="zh-CN" altLang="en-US" dirty="0" smtClean="0"/>
              <a:t>为</a:t>
            </a:r>
            <a:r>
              <a:rPr lang="en-US" altLang="zh-CN" dirty="0" smtClean="0"/>
              <a:t>4   </a:t>
            </a:r>
            <a:r>
              <a:rPr lang="zh-CN" altLang="en-US" dirty="0" smtClean="0"/>
              <a:t>那么</a:t>
            </a:r>
            <a:r>
              <a:rPr lang="en-US" altLang="zh-CN" dirty="0" smtClean="0"/>
              <a:t>g</a:t>
            </a:r>
            <a:r>
              <a:rPr lang="zh-CN" altLang="en-US" dirty="0" smtClean="0"/>
              <a:t>值改变为</a:t>
            </a:r>
            <a:r>
              <a:rPr lang="en-US" altLang="zh-CN" dirty="0" smtClean="0"/>
              <a:t>0 0 3 0 0</a:t>
            </a:r>
          </a:p>
          <a:p>
            <a:pPr marL="0" indent="0">
              <a:buNone/>
            </a:pPr>
            <a:r>
              <a:rPr lang="zh-CN" altLang="en-US" dirty="0" smtClean="0"/>
              <a:t>总复杂度也为</a:t>
            </a:r>
            <a:r>
              <a:rPr lang="en-US" altLang="zh-CN" dirty="0" smtClean="0"/>
              <a:t>O(n)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337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因为每本书的高度最大值为</a:t>
            </a:r>
            <a:r>
              <a:rPr lang="en-US" altLang="zh-CN" dirty="0" smtClean="0"/>
              <a:t>10^9 </a:t>
            </a:r>
            <a:r>
              <a:rPr lang="zh-CN" altLang="en-US" dirty="0" smtClean="0"/>
              <a:t>。所以要用到离散化。。。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预处理</a:t>
            </a:r>
            <a:r>
              <a:rPr lang="en-US" altLang="zh-CN" dirty="0" err="1" smtClean="0"/>
              <a:t>nlog</a:t>
            </a:r>
            <a:r>
              <a:rPr lang="en-US" altLang="zh-CN" dirty="0" smtClean="0"/>
              <a:t>(n)</a:t>
            </a:r>
            <a:r>
              <a:rPr lang="zh-CN" altLang="en-US" dirty="0" smtClean="0"/>
              <a:t>。 每次操作：</a:t>
            </a:r>
            <a:r>
              <a:rPr lang="en-US" altLang="zh-CN" dirty="0" smtClean="0"/>
              <a:t>log(n)</a:t>
            </a:r>
            <a:r>
              <a:rPr lang="zh-CN" altLang="en-US" dirty="0"/>
              <a:t> </a:t>
            </a:r>
            <a:r>
              <a:rPr lang="zh-CN" altLang="en-US" dirty="0" smtClean="0"/>
              <a:t>   </a:t>
            </a:r>
            <a:r>
              <a:rPr lang="en-US" altLang="zh-CN" dirty="0" smtClean="0"/>
              <a:t>(</a:t>
            </a:r>
            <a:r>
              <a:rPr lang="zh-CN" altLang="en-US" dirty="0" smtClean="0"/>
              <a:t>预处理之后的二分</a:t>
            </a:r>
            <a:r>
              <a:rPr lang="en-US" altLang="zh-CN" dirty="0" smtClean="0"/>
              <a:t>)</a:t>
            </a:r>
          </a:p>
          <a:p>
            <a:pPr marL="0" indent="0">
              <a:buNone/>
            </a:pPr>
            <a:r>
              <a:rPr lang="zh-CN" altLang="en-US" dirty="0" smtClean="0"/>
              <a:t>所以总复杂度为 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nlog</a:t>
            </a:r>
            <a:r>
              <a:rPr lang="en-US" altLang="zh-CN" dirty="0" smtClean="0"/>
              <a:t>(n)+</a:t>
            </a:r>
            <a:r>
              <a:rPr lang="en-US" altLang="zh-CN" dirty="0" err="1" smtClean="0"/>
              <a:t>mlog</a:t>
            </a:r>
            <a:r>
              <a:rPr lang="en-US" altLang="zh-CN" dirty="0" smtClean="0"/>
              <a:t>(n))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对于</a:t>
            </a:r>
            <a:r>
              <a:rPr lang="en-US" altLang="zh-CN" dirty="0" smtClean="0"/>
              <a:t>hint</a:t>
            </a:r>
            <a:r>
              <a:rPr lang="zh-CN" altLang="en-US" dirty="0" smtClean="0"/>
              <a:t>，我只是想让大家不用那么多预处理。。所以保证了所有书本的高度不相同。。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谢谢大家</a:t>
            </a:r>
            <a:r>
              <a:rPr lang="en-US" altLang="zh-CN" smtClean="0"/>
              <a:t>~   ^ ^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8659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743</Words>
  <Application>Microsoft Office PowerPoint</Application>
  <PresentationFormat>宽屏</PresentationFormat>
  <Paragraphs>26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Office 主题</vt:lpstr>
      <vt:lpstr>BOOKS’ ORDER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BOOKS’ ORDER</dc:title>
  <dc:creator>Microsoft 帐户</dc:creator>
  <cp:lastModifiedBy>Microsoft 帐户</cp:lastModifiedBy>
  <cp:revision>8</cp:revision>
  <dcterms:created xsi:type="dcterms:W3CDTF">2014-07-15T04:42:52Z</dcterms:created>
  <dcterms:modified xsi:type="dcterms:W3CDTF">2014-07-15T05:13:11Z</dcterms:modified>
</cp:coreProperties>
</file>