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149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751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600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625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394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135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74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501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798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265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2A953-6020-474F-A2E7-5966DE4179C7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D74B5-DEFC-42A7-AB18-F2AA337B4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073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Collecting Chars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72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题目大意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在一张</a:t>
            </a:r>
            <a:r>
              <a:rPr lang="en-US" altLang="zh-CN" dirty="0" smtClean="0"/>
              <a:t>map</a:t>
            </a:r>
            <a:r>
              <a:rPr lang="zh-CN" altLang="en-US" dirty="0" smtClean="0"/>
              <a:t>上，散落着一些字母，需要捡一些字母去拼成目标字符串。输出最短步数。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94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思路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首</a:t>
            </a:r>
            <a:r>
              <a:rPr lang="zh-CN" altLang="en-US" dirty="0" smtClean="0"/>
              <a:t>先最短步数肯定是</a:t>
            </a:r>
            <a:r>
              <a:rPr lang="en-US" altLang="zh-CN" dirty="0" err="1" smtClean="0"/>
              <a:t>bfs</a:t>
            </a:r>
            <a:r>
              <a:rPr lang="zh-CN" altLang="en-US" dirty="0" smtClean="0"/>
              <a:t>，但是如何记录状态呢</a:t>
            </a:r>
            <a:r>
              <a:rPr lang="en-US" altLang="zh-CN" dirty="0" smtClean="0"/>
              <a:t>?</a:t>
            </a:r>
          </a:p>
          <a:p>
            <a:endParaRPr lang="en-US" altLang="zh-CN" dirty="0"/>
          </a:p>
          <a:p>
            <a:r>
              <a:rPr lang="zh-CN" altLang="en-US" dirty="0"/>
              <a:t>由</a:t>
            </a:r>
            <a:r>
              <a:rPr lang="zh-CN" altLang="en-US" dirty="0" smtClean="0"/>
              <a:t>于是字符串问题，很容易想到建</a:t>
            </a:r>
            <a:r>
              <a:rPr lang="en-US" altLang="zh-CN" dirty="0" err="1" smtClean="0"/>
              <a:t>trie</a:t>
            </a:r>
            <a:r>
              <a:rPr lang="zh-CN" altLang="en-US" dirty="0" smtClean="0"/>
              <a:t>树，把</a:t>
            </a:r>
            <a:r>
              <a:rPr lang="en-US" altLang="zh-CN" dirty="0" err="1" smtClean="0"/>
              <a:t>trie</a:t>
            </a:r>
            <a:r>
              <a:rPr lang="zh-CN" altLang="en-US" dirty="0" smtClean="0"/>
              <a:t>树中的节点编号记做</a:t>
            </a:r>
            <a:r>
              <a:rPr lang="en-US" altLang="zh-CN" dirty="0" err="1" smtClean="0"/>
              <a:t>bfs</a:t>
            </a:r>
            <a:r>
              <a:rPr lang="zh-CN" altLang="en-US" dirty="0" smtClean="0"/>
              <a:t>的状态就可以了。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748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104</Words>
  <Application>Microsoft Office PowerPoint</Application>
  <PresentationFormat>On-screen Show (4:3)</PresentationFormat>
  <Paragraphs>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Collecting Chars</vt:lpstr>
      <vt:lpstr>题目大意</vt:lpstr>
      <vt:lpstr>思路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Collecting Chars</dc:title>
  <dc:creator>dlf</dc:creator>
  <cp:lastModifiedBy>dlf</cp:lastModifiedBy>
  <cp:revision>1</cp:revision>
  <dcterms:created xsi:type="dcterms:W3CDTF">2014-07-13T15:38:38Z</dcterms:created>
  <dcterms:modified xsi:type="dcterms:W3CDTF">2014-07-13T15:47:40Z</dcterms:modified>
</cp:coreProperties>
</file>