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24" autoAdjust="0"/>
  </p:normalViewPr>
  <p:slideViewPr>
    <p:cSldViewPr snapToGrid="0">
      <p:cViewPr varScale="1">
        <p:scale>
          <a:sx n="72" d="100"/>
          <a:sy n="72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06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3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262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2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2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4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7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57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6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48115-6566-4DB3-9F9B-1DA3E0729113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45B20-4C6B-4D01-A011-D6FC11A108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2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87550"/>
            <a:ext cx="3721994" cy="37219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38477" y="2334728"/>
            <a:ext cx="91406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Dodging Bullets</a:t>
            </a:r>
          </a:p>
        </p:txBody>
      </p:sp>
    </p:spTree>
    <p:extLst>
      <p:ext uri="{BB962C8B-B14F-4D97-AF65-F5344CB8AC3E}">
        <p14:creationId xmlns:p14="http://schemas.microsoft.com/office/powerpoint/2010/main" val="1401642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759" y="1543587"/>
            <a:ext cx="3784309" cy="28755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1859" y="706323"/>
            <a:ext cx="941128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只猫在地图里行走，一些子弹会在特定的时间发射并且沿八个方向扩散，给定每一步猫行走的方向，判断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时间内猫是否会被子弹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打中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模拟每一秒的地图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状态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猫走向，每一秒更新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位置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子弹位置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链表处理可以及时删掉已飞出地图的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直接根据时间推算每颗子弹的位置也是不错的选择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时间复杂度：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O(T*k)</a:t>
            </a:r>
          </a:p>
        </p:txBody>
      </p:sp>
    </p:spTree>
    <p:extLst>
      <p:ext uri="{BB962C8B-B14F-4D97-AF65-F5344CB8AC3E}">
        <p14:creationId xmlns:p14="http://schemas.microsoft.com/office/powerpoint/2010/main" val="239879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102</Words>
  <Application>Microsoft Office PowerPoint</Application>
  <PresentationFormat>自定义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Zane</dc:creator>
  <cp:lastModifiedBy>zhangyiyao</cp:lastModifiedBy>
  <cp:revision>15</cp:revision>
  <dcterms:created xsi:type="dcterms:W3CDTF">2014-07-08T00:59:40Z</dcterms:created>
  <dcterms:modified xsi:type="dcterms:W3CDTF">2014-07-13T02:14:11Z</dcterms:modified>
</cp:coreProperties>
</file>