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114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18D8-6EB4-4AB8-A794-DE7A39622AE6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1CFAE-7D8F-4A64-8562-0CDCEBB015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5068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18D8-6EB4-4AB8-A794-DE7A39622AE6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1CFAE-7D8F-4A64-8562-0CDCEBB015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442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18D8-6EB4-4AB8-A794-DE7A39622AE6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1CFAE-7D8F-4A64-8562-0CDCEBB015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8719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18D8-6EB4-4AB8-A794-DE7A39622AE6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1CFAE-7D8F-4A64-8562-0CDCEBB015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237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18D8-6EB4-4AB8-A794-DE7A39622AE6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1CFAE-7D8F-4A64-8562-0CDCEBB015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609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18D8-6EB4-4AB8-A794-DE7A39622AE6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1CFAE-7D8F-4A64-8562-0CDCEBB015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612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18D8-6EB4-4AB8-A794-DE7A39622AE6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1CFAE-7D8F-4A64-8562-0CDCEBB015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378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18D8-6EB4-4AB8-A794-DE7A39622AE6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1CFAE-7D8F-4A64-8562-0CDCEBB015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180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18D8-6EB4-4AB8-A794-DE7A39622AE6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1CFAE-7D8F-4A64-8562-0CDCEBB015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074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18D8-6EB4-4AB8-A794-DE7A39622AE6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1CFAE-7D8F-4A64-8562-0CDCEBB015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173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18D8-6EB4-4AB8-A794-DE7A39622AE6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1CFAE-7D8F-4A64-8562-0CDCEBB015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598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D18D8-6EB4-4AB8-A794-DE7A39622AE6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91CFAE-7D8F-4A64-8562-0CDCEBB015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18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Procrastination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err="1" smtClean="0"/>
              <a:t>jkr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93277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Old</a:t>
            </a:r>
            <a:r>
              <a:rPr lang="zh-CN" altLang="en-US" dirty="0" smtClean="0"/>
              <a:t>做法：差分约束（本来应该卡掉的，但是对大家的常数估计不到）</a:t>
            </a:r>
            <a:endParaRPr lang="en-US" altLang="zh-CN" dirty="0" smtClean="0"/>
          </a:p>
          <a:p>
            <a:r>
              <a:rPr lang="zh-CN" altLang="en-US" dirty="0" smtClean="0"/>
              <a:t>正解：贪心，拖延症的自然行事准则就是一件事情不拖到来不及绝对不做，这就是这题的贪心策略。</a:t>
            </a:r>
            <a:endParaRPr lang="en-US" altLang="zh-CN" dirty="0" smtClean="0"/>
          </a:p>
          <a:p>
            <a:r>
              <a:rPr lang="zh-CN" altLang="en-US" dirty="0" smtClean="0"/>
              <a:t>科学的做法：</a:t>
            </a:r>
            <a:endParaRPr lang="en-US" altLang="zh-CN" dirty="0" smtClean="0"/>
          </a:p>
          <a:p>
            <a:r>
              <a:rPr lang="en-US" altLang="zh-CN" dirty="0" smtClean="0"/>
              <a:t>1. </a:t>
            </a:r>
            <a:r>
              <a:rPr lang="zh-CN" altLang="en-US" dirty="0" smtClean="0"/>
              <a:t>很多人用的树状数组维护哪些点被选了，并用并查集路径压缩来保证复杂度。</a:t>
            </a:r>
            <a:endParaRPr lang="en-US" altLang="zh-CN" dirty="0" smtClean="0"/>
          </a:p>
          <a:p>
            <a:r>
              <a:rPr lang="en-US" altLang="zh-CN" dirty="0" smtClean="0"/>
              <a:t>2. </a:t>
            </a:r>
            <a:r>
              <a:rPr lang="zh-CN" altLang="en-US" dirty="0" smtClean="0"/>
              <a:t>我的做法：用堆动态维护最近一个要到</a:t>
            </a:r>
            <a:r>
              <a:rPr lang="en-US" altLang="zh-CN" dirty="0" smtClean="0"/>
              <a:t>deadline</a:t>
            </a:r>
            <a:r>
              <a:rPr lang="zh-CN" altLang="en-US" dirty="0" smtClean="0"/>
              <a:t>（这里的</a:t>
            </a:r>
            <a:r>
              <a:rPr lang="en-US" altLang="zh-CN" dirty="0" err="1" smtClean="0"/>
              <a:t>deadlin</a:t>
            </a:r>
            <a:r>
              <a:rPr lang="zh-CN" altLang="en-US" dirty="0" smtClean="0"/>
              <a:t>指的是从</a:t>
            </a:r>
            <a:r>
              <a:rPr lang="en-US" altLang="zh-CN" dirty="0" smtClean="0"/>
              <a:t>deadline</a:t>
            </a:r>
            <a:r>
              <a:rPr lang="zh-CN" altLang="en-US" dirty="0" smtClean="0"/>
              <a:t>开始后每一天都必须出题）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116805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堆维护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时间从前往后扫，遇到区间的左端点就加进堆。</a:t>
            </a:r>
            <a:endParaRPr lang="en-US" altLang="zh-CN" dirty="0" smtClean="0"/>
          </a:p>
          <a:p>
            <a:r>
              <a:rPr lang="zh-CN" altLang="en-US" dirty="0" smtClean="0"/>
              <a:t>堆中按照</a:t>
            </a:r>
            <a:r>
              <a:rPr lang="en-US" altLang="zh-CN" dirty="0" smtClean="0"/>
              <a:t>deadline</a:t>
            </a:r>
            <a:r>
              <a:rPr lang="zh-CN" altLang="en-US" dirty="0" smtClean="0"/>
              <a:t>从小到大。</a:t>
            </a:r>
            <a:endParaRPr lang="en-US" altLang="zh-CN" dirty="0" smtClean="0"/>
          </a:p>
          <a:p>
            <a:r>
              <a:rPr lang="zh-CN" altLang="en-US" dirty="0" smtClean="0"/>
              <a:t>如果在某个时间选择了出一道题，那么堆中所有元素的</a:t>
            </a:r>
            <a:r>
              <a:rPr lang="en-US" altLang="zh-CN" dirty="0" smtClean="0"/>
              <a:t>deadline</a:t>
            </a:r>
            <a:r>
              <a:rPr lang="zh-CN" altLang="en-US" dirty="0" smtClean="0"/>
              <a:t>都会向后推迟一天，于是可以用一个偏移量</a:t>
            </a:r>
            <a:r>
              <a:rPr lang="en-US" altLang="zh-CN" dirty="0" smtClean="0"/>
              <a:t>offset</a:t>
            </a:r>
            <a:r>
              <a:rPr lang="zh-CN" altLang="en-US" dirty="0" smtClean="0"/>
              <a:t>变量维护这个变化</a:t>
            </a:r>
            <a:endParaRPr lang="en-US" altLang="zh-CN" dirty="0" smtClean="0"/>
          </a:p>
          <a:p>
            <a:r>
              <a:rPr lang="zh-CN" altLang="en-US" dirty="0" smtClean="0"/>
              <a:t>新加入堆中的元素按照偏移量</a:t>
            </a:r>
            <a:r>
              <a:rPr lang="en-US" altLang="zh-CN" dirty="0" smtClean="0"/>
              <a:t>fix</a:t>
            </a:r>
            <a:r>
              <a:rPr lang="zh-CN" altLang="en-US" dirty="0" smtClean="0"/>
              <a:t>一下再丢进堆里。</a:t>
            </a:r>
            <a:endParaRPr lang="en-US" altLang="zh-CN" dirty="0" smtClean="0"/>
          </a:p>
          <a:p>
            <a:r>
              <a:rPr lang="zh-CN" altLang="en-US" dirty="0" smtClean="0"/>
              <a:t>堆顶元素</a:t>
            </a:r>
            <a:r>
              <a:rPr lang="en-US" altLang="zh-CN" dirty="0" smtClean="0"/>
              <a:t>pop</a:t>
            </a:r>
            <a:r>
              <a:rPr lang="zh-CN" altLang="en-US" dirty="0" smtClean="0"/>
              <a:t>出来的时候把需要连续出题的天数和当前需要连续出题的天数取个</a:t>
            </a:r>
            <a:r>
              <a:rPr lang="en-US" altLang="zh-CN" dirty="0" smtClean="0"/>
              <a:t>max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91066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215</Words>
  <Application>Microsoft Office PowerPoint</Application>
  <PresentationFormat>宽屏</PresentationFormat>
  <Paragraphs>13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宋体</vt:lpstr>
      <vt:lpstr>Arial</vt:lpstr>
      <vt:lpstr>Calibri</vt:lpstr>
      <vt:lpstr>Calibri Light</vt:lpstr>
      <vt:lpstr>Office 主题</vt:lpstr>
      <vt:lpstr>Procrastination</vt:lpstr>
      <vt:lpstr>PowerPoint 演示文稿</vt:lpstr>
      <vt:lpstr>堆维护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Procrastination</dc:title>
  <dc:creator>Bob Gong</dc:creator>
  <cp:lastModifiedBy>Bob Gong</cp:lastModifiedBy>
  <cp:revision>1</cp:revision>
  <dcterms:created xsi:type="dcterms:W3CDTF">2014-07-13T04:04:14Z</dcterms:created>
  <dcterms:modified xsi:type="dcterms:W3CDTF">2014-07-13T04:10:16Z</dcterms:modified>
</cp:coreProperties>
</file>