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1B7C9-B2BF-4E5C-978D-2852DE202BA1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C99D-2C08-436B-BD7C-FF582B9FC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592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1B7C9-B2BF-4E5C-978D-2852DE202BA1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C99D-2C08-436B-BD7C-FF582B9FC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372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1B7C9-B2BF-4E5C-978D-2852DE202BA1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C99D-2C08-436B-BD7C-FF582B9FC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605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1B7C9-B2BF-4E5C-978D-2852DE202BA1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C99D-2C08-436B-BD7C-FF582B9FC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629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1B7C9-B2BF-4E5C-978D-2852DE202BA1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C99D-2C08-436B-BD7C-FF582B9FC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483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1B7C9-B2BF-4E5C-978D-2852DE202BA1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C99D-2C08-436B-BD7C-FF582B9FC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394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1B7C9-B2BF-4E5C-978D-2852DE202BA1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C99D-2C08-436B-BD7C-FF582B9FC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77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1B7C9-B2BF-4E5C-978D-2852DE202BA1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C99D-2C08-436B-BD7C-FF582B9FC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564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1B7C9-B2BF-4E5C-978D-2852DE202BA1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C99D-2C08-436B-BD7C-FF582B9FC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021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1B7C9-B2BF-4E5C-978D-2852DE202BA1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C99D-2C08-436B-BD7C-FF582B9FC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49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1B7C9-B2BF-4E5C-978D-2852DE202BA1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C99D-2C08-436B-BD7C-FF582B9FC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155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1B7C9-B2BF-4E5C-978D-2852DE202BA1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CC99D-2C08-436B-BD7C-FF582B9FC3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409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Cylindrical Spiral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wxj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146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2" y="493294"/>
            <a:ext cx="12146348" cy="58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684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从图中可以看到，每往右绕一个周期就会多经过一次电流，枚举所有可行的位置得到任意两点之间的距离</a:t>
            </a:r>
            <a:endParaRPr lang="en-US" altLang="zh-CN" dirty="0" smtClean="0"/>
          </a:p>
          <a:p>
            <a:r>
              <a:rPr lang="zh-CN" altLang="en-US" dirty="0" smtClean="0"/>
              <a:t>然后就是</a:t>
            </a:r>
            <a:r>
              <a:rPr lang="en-US" altLang="zh-CN" dirty="0" smtClean="0"/>
              <a:t>mask </a:t>
            </a:r>
            <a:r>
              <a:rPr lang="en-US" altLang="zh-CN" dirty="0" err="1" smtClean="0"/>
              <a:t>dp</a:t>
            </a:r>
            <a:r>
              <a:rPr lang="zh-CN" altLang="en-US" dirty="0" smtClean="0"/>
              <a:t>做旅行商问题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0562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42</Words>
  <Application>Microsoft Office PowerPoint</Application>
  <PresentationFormat>宽屏</PresentationFormat>
  <Paragraphs>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Cylindrical Spiral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Bob Gong</dc:creator>
  <cp:lastModifiedBy>Bob Gong</cp:lastModifiedBy>
  <cp:revision>4</cp:revision>
  <dcterms:created xsi:type="dcterms:W3CDTF">2014-07-13T03:10:30Z</dcterms:created>
  <dcterms:modified xsi:type="dcterms:W3CDTF">2014-07-13T03:40:45Z</dcterms:modified>
</cp:coreProperties>
</file>