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04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67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707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23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134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72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418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70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06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9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510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7ED3A-0C71-4FCD-A7ED-7D8672152DE6}" type="datetimeFigureOut">
              <a:rPr lang="zh-CN" altLang="en-US" smtClean="0"/>
              <a:t>2014/7/8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D6098-8F0B-4C9E-956C-BCF4D20A4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42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Treasure 2048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214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</a:t>
            </a:r>
            <a:r>
              <a:rPr lang="zh-CN" altLang="en-US" dirty="0"/>
              <a:t>大意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某人在一条线上挖宝藏，每个宝藏可以选择要或者不要，不能回头再拿。</a:t>
            </a:r>
            <a:endParaRPr lang="en-US" altLang="zh-CN" dirty="0" smtClean="0"/>
          </a:p>
          <a:p>
            <a:r>
              <a:rPr lang="zh-CN" altLang="en-US" dirty="0" smtClean="0"/>
              <a:t>宝藏的积分规则和</a:t>
            </a:r>
            <a:r>
              <a:rPr lang="en-US" altLang="zh-CN" dirty="0" smtClean="0"/>
              <a:t>2048</a:t>
            </a:r>
            <a:r>
              <a:rPr lang="zh-CN" altLang="en-US" dirty="0" smtClean="0"/>
              <a:t>的加分规则一致。宝藏会在背包里自动合并。求最高的得分。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9949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首先应该没有比较明显的贪心解法，然后显而易见就是状压</a:t>
            </a:r>
            <a:r>
              <a:rPr lang="en-US" altLang="zh-CN" dirty="0" err="1" smtClean="0"/>
              <a:t>dp</a:t>
            </a:r>
            <a:endParaRPr lang="en-US" altLang="zh-CN" dirty="0" smtClean="0"/>
          </a:p>
          <a:p>
            <a:r>
              <a:rPr lang="zh-CN" altLang="en-US" dirty="0"/>
              <a:t>要</a:t>
            </a:r>
            <a:r>
              <a:rPr lang="zh-CN" altLang="en-US" dirty="0" smtClean="0"/>
              <a:t>记录当前位置的背包状态，能得到的最大得分应该是</a:t>
            </a:r>
            <a:r>
              <a:rPr lang="en-US" altLang="zh-CN" dirty="0" smtClean="0"/>
              <a:t>2^12</a:t>
            </a:r>
            <a:r>
              <a:rPr lang="zh-CN" altLang="en-US" dirty="0" smtClean="0"/>
              <a:t>次方，所以背包状态是非常多的。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508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trick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这时候就有一个很小的</a:t>
            </a:r>
            <a:r>
              <a:rPr lang="en-US" altLang="zh-CN" dirty="0" smtClean="0"/>
              <a:t>trick</a:t>
            </a:r>
            <a:r>
              <a:rPr lang="zh-CN" altLang="en-US" dirty="0" smtClean="0"/>
              <a:t>，如果先吃小的宝藏，再吃比它大的宝藏的话，小的那个就永远没有机会变成大的了。</a:t>
            </a:r>
            <a:endParaRPr lang="en-US" altLang="zh-CN" dirty="0" smtClean="0"/>
          </a:p>
          <a:p>
            <a:r>
              <a:rPr lang="zh-CN" altLang="en-US" dirty="0" smtClean="0"/>
              <a:t>比如有个队列是</a:t>
            </a:r>
            <a:r>
              <a:rPr lang="en-US" altLang="zh-CN" dirty="0" smtClean="0"/>
              <a:t>8-4-2</a:t>
            </a:r>
            <a:r>
              <a:rPr lang="zh-CN" altLang="en-US" dirty="0" smtClean="0"/>
              <a:t>，这时候再吃一个</a:t>
            </a:r>
            <a:r>
              <a:rPr lang="en-US" altLang="zh-CN" dirty="0" smtClean="0"/>
              <a:t>8</a:t>
            </a:r>
            <a:r>
              <a:rPr lang="zh-CN" altLang="en-US" dirty="0" smtClean="0"/>
              <a:t>的话，就变成了</a:t>
            </a:r>
            <a:r>
              <a:rPr lang="en-US" altLang="zh-CN" dirty="0" smtClean="0"/>
              <a:t>8-4-2-8,</a:t>
            </a:r>
            <a:r>
              <a:rPr lang="zh-CN" altLang="en-US" dirty="0" smtClean="0"/>
              <a:t>前面的宝藏几乎就失效了，对将来是没有影响的，可以假想把前面的三个切断。</a:t>
            </a:r>
            <a:endParaRPr lang="en-US" altLang="zh-CN" dirty="0"/>
          </a:p>
          <a:p>
            <a:r>
              <a:rPr lang="zh-CN" altLang="en-US" dirty="0" smtClean="0"/>
              <a:t>所以状态数应该是个递减的队列，只要不递减就可以切段然后加到得分里去就可以啦。这时候状态数就是</a:t>
            </a:r>
            <a:r>
              <a:rPr lang="en-US" altLang="zh-CN" dirty="0" smtClean="0"/>
              <a:t>2^12</a:t>
            </a:r>
            <a:r>
              <a:rPr lang="zh-CN" altLang="en-US" dirty="0" smtClean="0"/>
              <a:t>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172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210</Words>
  <Application>Microsoft Office PowerPoint</Application>
  <PresentationFormat>全屏显示(4:3)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Treasure 2048</vt:lpstr>
      <vt:lpstr>题目大意</vt:lpstr>
      <vt:lpstr>解法</vt:lpstr>
      <vt:lpstr>trick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Treasure 2048</dc:title>
  <dc:creator>admin</dc:creator>
  <cp:lastModifiedBy>admin</cp:lastModifiedBy>
  <cp:revision>2</cp:revision>
  <dcterms:created xsi:type="dcterms:W3CDTF">2014-07-08T15:03:37Z</dcterms:created>
  <dcterms:modified xsi:type="dcterms:W3CDTF">2014-07-08T15:13:55Z</dcterms:modified>
</cp:coreProperties>
</file>