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264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262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361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893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903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51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27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14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08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583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6A64-AA4E-4883-987E-65314FAF1B3D}" type="datetimeFigureOut">
              <a:rPr lang="zh-CN" altLang="en-US" smtClean="0"/>
              <a:t>2014/7/9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05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66A64-AA4E-4883-987E-65314FAF1B3D}" type="datetimeFigureOut">
              <a:rPr lang="zh-CN" altLang="en-US" smtClean="0"/>
              <a:t>2014/7/9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944BD-7BCB-4111-96E9-6D73AD04D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60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Nuclear Power Plant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By luyi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9514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有一棵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个节点的树</a:t>
            </a:r>
            <a:r>
              <a:rPr lang="zh-CN" altLang="en-US" dirty="0"/>
              <a:t>，边上有</a:t>
            </a:r>
            <a:r>
              <a:rPr lang="zh-CN" altLang="en-US" dirty="0" smtClean="0"/>
              <a:t>权，</a:t>
            </a:r>
            <a:r>
              <a:rPr lang="zh-CN" altLang="en-US" dirty="0"/>
              <a:t>两个点之间的</a:t>
            </a:r>
            <a:r>
              <a:rPr lang="zh-CN" altLang="en-US" dirty="0" smtClean="0"/>
              <a:t>距离</a:t>
            </a:r>
            <a:r>
              <a:rPr lang="zh-CN" altLang="en-US" dirty="0"/>
              <a:t>为</a:t>
            </a:r>
            <a:r>
              <a:rPr lang="zh-CN" altLang="en-US" dirty="0" smtClean="0"/>
              <a:t>其</a:t>
            </a:r>
            <a:r>
              <a:rPr lang="zh-CN" altLang="en-US" dirty="0"/>
              <a:t>路径</a:t>
            </a:r>
            <a:r>
              <a:rPr lang="zh-CN" altLang="en-US" dirty="0" smtClean="0"/>
              <a:t>的</a:t>
            </a:r>
            <a:r>
              <a:rPr lang="zh-CN" altLang="en-US" dirty="0"/>
              <a:t>权值之和</a:t>
            </a:r>
            <a:r>
              <a:rPr lang="zh-CN" altLang="en-US" dirty="0" smtClean="0"/>
              <a:t>的</a:t>
            </a:r>
            <a:r>
              <a:rPr lang="en-US" altLang="zh-CN" dirty="0" smtClean="0"/>
              <a:t>K</a:t>
            </a:r>
            <a:r>
              <a:rPr lang="zh-CN" altLang="en-US" dirty="0" smtClean="0"/>
              <a:t>次方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求一个点，其到其余所有点的距离之</a:t>
            </a:r>
            <a:r>
              <a:rPr lang="zh-CN" altLang="en-US" dirty="0" smtClean="0"/>
              <a:t>和与</a:t>
            </a:r>
            <a:r>
              <a:rPr lang="en-US" altLang="zh-CN" dirty="0" smtClean="0"/>
              <a:t>100000007</a:t>
            </a:r>
            <a:r>
              <a:rPr lang="zh-CN" altLang="en-US" dirty="0" smtClean="0"/>
              <a:t>的模最小。输出这个最小值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300767" y="3940935"/>
            <a:ext cx="837126" cy="8371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3258356" y="4043966"/>
            <a:ext cx="837126" cy="8371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017530" y="4043966"/>
            <a:ext cx="837126" cy="8371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7008523" y="4043966"/>
            <a:ext cx="837126" cy="8371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cxnSp>
        <p:nvCxnSpPr>
          <p:cNvPr id="9" name="直接连接符 8"/>
          <p:cNvCxnSpPr>
            <a:stCxn id="4" idx="6"/>
            <a:endCxn id="5" idx="2"/>
          </p:cNvCxnSpPr>
          <p:nvPr/>
        </p:nvCxnSpPr>
        <p:spPr>
          <a:xfrm>
            <a:off x="2137893" y="4359498"/>
            <a:ext cx="1120463" cy="103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5" idx="6"/>
            <a:endCxn id="6" idx="2"/>
          </p:cNvCxnSpPr>
          <p:nvPr/>
        </p:nvCxnSpPr>
        <p:spPr>
          <a:xfrm>
            <a:off x="4095482" y="4462529"/>
            <a:ext cx="92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6" idx="6"/>
            <a:endCxn id="7" idx="2"/>
          </p:cNvCxnSpPr>
          <p:nvPr/>
        </p:nvCxnSpPr>
        <p:spPr>
          <a:xfrm>
            <a:off x="5854656" y="4462529"/>
            <a:ext cx="11538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504067" y="409319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4440456" y="4174832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-15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6247121" y="417046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29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2137893" y="5190186"/>
            <a:ext cx="593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Dis(1,4) = (10-15+29)^k = 24^k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6045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当</a:t>
            </a:r>
            <a:r>
              <a:rPr lang="en-US" altLang="zh-CN" dirty="0" smtClean="0"/>
              <a:t>K=1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</a:t>
            </a:r>
            <a:r>
              <a:rPr lang="zh-CN" altLang="en-US" dirty="0" smtClean="0"/>
              <a:t>个比较经典的问题</a:t>
            </a:r>
            <a:endParaRPr lang="en-US" altLang="zh-CN" dirty="0" smtClean="0"/>
          </a:p>
          <a:p>
            <a:r>
              <a:rPr lang="en-US" altLang="zh-CN" dirty="0" smtClean="0"/>
              <a:t>O(n)</a:t>
            </a:r>
          </a:p>
          <a:p>
            <a:r>
              <a:rPr lang="zh-CN" altLang="en-US" dirty="0"/>
              <a:t>两</a:t>
            </a:r>
            <a:r>
              <a:rPr lang="zh-CN" altLang="en-US" dirty="0" smtClean="0"/>
              <a:t>次</a:t>
            </a:r>
            <a:r>
              <a:rPr lang="en-US" altLang="zh-CN" dirty="0" err="1" smtClean="0"/>
              <a:t>dfs</a:t>
            </a:r>
            <a:r>
              <a:rPr lang="zh-CN" altLang="en-US" dirty="0" smtClean="0"/>
              <a:t>，或记忆化搜索即可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82307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当</a:t>
            </a:r>
            <a:r>
              <a:rPr lang="en-US" altLang="zh-CN" dirty="0" smtClean="0"/>
              <a:t>K=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对于距离</a:t>
            </a:r>
            <a:endParaRPr lang="en-US" altLang="zh-CN" dirty="0" smtClean="0"/>
          </a:p>
          <a:p>
            <a:r>
              <a:rPr lang="en-US" altLang="zh-CN" dirty="0" smtClean="0"/>
              <a:t>sum(</a:t>
            </a:r>
            <a:r>
              <a:rPr lang="en-US" altLang="zh-CN" dirty="0" err="1" smtClean="0"/>
              <a:t>s,t</a:t>
            </a:r>
            <a:r>
              <a:rPr lang="en-US" altLang="zh-CN" dirty="0" smtClean="0"/>
              <a:t>)^k = (sum(</a:t>
            </a:r>
            <a:r>
              <a:rPr lang="en-US" altLang="zh-CN" dirty="0" err="1" smtClean="0"/>
              <a:t>s,u</a:t>
            </a:r>
            <a:r>
              <a:rPr lang="en-US" altLang="zh-CN" dirty="0" smtClean="0"/>
              <a:t>) + sum(</a:t>
            </a:r>
            <a:r>
              <a:rPr lang="en-US" altLang="zh-CN" dirty="0" err="1" smtClean="0"/>
              <a:t>u,t</a:t>
            </a:r>
            <a:r>
              <a:rPr lang="en-US" altLang="zh-CN" dirty="0" smtClean="0"/>
              <a:t>))^k</a:t>
            </a:r>
          </a:p>
          <a:p>
            <a:r>
              <a:rPr lang="zh-CN" altLang="en-US" dirty="0" smtClean="0"/>
              <a:t>二项式展开即可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先算 </a:t>
            </a:r>
            <a:r>
              <a:rPr lang="en-US" altLang="zh-CN" dirty="0" smtClean="0"/>
              <a:t>sum(</a:t>
            </a:r>
            <a:r>
              <a:rPr lang="en-US" altLang="zh-CN" dirty="0" err="1" smtClean="0"/>
              <a:t>s,t</a:t>
            </a:r>
            <a:r>
              <a:rPr lang="en-US" altLang="zh-CN" dirty="0" smtClean="0"/>
              <a:t>)</a:t>
            </a:r>
          </a:p>
          <a:p>
            <a:r>
              <a:rPr lang="zh-CN" altLang="en-US" dirty="0"/>
              <a:t>再</a:t>
            </a:r>
            <a:r>
              <a:rPr lang="zh-CN" altLang="en-US" dirty="0" smtClean="0"/>
              <a:t>算</a:t>
            </a:r>
            <a:r>
              <a:rPr lang="en-US" altLang="zh-CN" dirty="0" smtClean="0"/>
              <a:t>sum(</a:t>
            </a:r>
            <a:r>
              <a:rPr lang="en-US" altLang="zh-CN" dirty="0" err="1" smtClean="0"/>
              <a:t>s,t</a:t>
            </a:r>
            <a:r>
              <a:rPr lang="en-US" altLang="zh-CN" dirty="0" smtClean="0"/>
              <a:t>)^2</a:t>
            </a:r>
          </a:p>
          <a:p>
            <a:r>
              <a:rPr lang="en-US" altLang="zh-CN" dirty="0" smtClean="0"/>
              <a:t>….</a:t>
            </a:r>
          </a:p>
          <a:p>
            <a:r>
              <a:rPr lang="en-US" altLang="zh-CN" dirty="0" smtClean="0"/>
              <a:t>Sum(</a:t>
            </a:r>
            <a:r>
              <a:rPr lang="en-US" altLang="zh-CN" dirty="0" err="1" smtClean="0"/>
              <a:t>s,t</a:t>
            </a:r>
            <a:r>
              <a:rPr lang="en-US" altLang="zh-CN" dirty="0" smtClean="0"/>
              <a:t>)^(k-1)</a:t>
            </a:r>
          </a:p>
          <a:p>
            <a:r>
              <a:rPr lang="en-US" altLang="zh-CN" dirty="0" smtClean="0"/>
              <a:t>Sum(</a:t>
            </a:r>
            <a:r>
              <a:rPr lang="en-US" altLang="zh-CN" dirty="0" err="1" smtClean="0"/>
              <a:t>s,t</a:t>
            </a:r>
            <a:r>
              <a:rPr lang="en-US" altLang="zh-CN" dirty="0" smtClean="0"/>
              <a:t>)^k</a:t>
            </a:r>
          </a:p>
        </p:txBody>
      </p:sp>
    </p:spTree>
    <p:extLst>
      <p:ext uri="{BB962C8B-B14F-4D97-AF65-F5344CB8AC3E}">
        <p14:creationId xmlns:p14="http://schemas.microsoft.com/office/powerpoint/2010/main" val="328793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112</Words>
  <Application>Microsoft Office PowerPoint</Application>
  <PresentationFormat>全屏显示(4:3)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Nuclear Power Plant</vt:lpstr>
      <vt:lpstr>题意</vt:lpstr>
      <vt:lpstr>当K=1</vt:lpstr>
      <vt:lpstr>当K=？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Yi Lu</dc:creator>
  <cp:lastModifiedBy>Yi Lu</cp:lastModifiedBy>
  <cp:revision>25</cp:revision>
  <dcterms:created xsi:type="dcterms:W3CDTF">2014-07-08T16:06:59Z</dcterms:created>
  <dcterms:modified xsi:type="dcterms:W3CDTF">2014-07-08T16:20:29Z</dcterms:modified>
</cp:coreProperties>
</file>