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424" autoAdjust="0"/>
  </p:normalViewPr>
  <p:slideViewPr>
    <p:cSldViewPr snapToGrid="0">
      <p:cViewPr varScale="1">
        <p:scale>
          <a:sx n="72" d="100"/>
          <a:sy n="72" d="100"/>
        </p:scale>
        <p:origin x="-63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406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71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635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262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12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020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42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270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857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961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410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48115-6566-4DB3-9F9B-1DA3E0729113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225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5" b="6291"/>
          <a:stretch/>
        </p:blipFill>
        <p:spPr>
          <a:xfrm>
            <a:off x="-12879" y="321974"/>
            <a:ext cx="3717806" cy="642655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75315" y="2360486"/>
            <a:ext cx="876393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Zane’s </a:t>
            </a:r>
            <a:r>
              <a:rPr lang="en-US" altLang="zh-CN" sz="9600" dirty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Bananas</a:t>
            </a:r>
          </a:p>
        </p:txBody>
      </p:sp>
    </p:spTree>
    <p:extLst>
      <p:ext uri="{BB962C8B-B14F-4D97-AF65-F5344CB8AC3E}">
        <p14:creationId xmlns:p14="http://schemas.microsoft.com/office/powerpoint/2010/main" val="1401642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984" y="3657602"/>
            <a:ext cx="4762500" cy="29718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1859" y="706323"/>
            <a:ext cx="941128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块状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数组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答案会超过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int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范围，所以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……long 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long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buAutoNum type="arabicPeriod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s[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记录前缀和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%k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的值。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分成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sqrt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块，每块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sqrt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个元素，对每一块统计前缀和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mod 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的个数。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g[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, j]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块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中，前缀和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%k=j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的元素个数。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gs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, j]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记录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g[1~i, j]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的前缀和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buAutoNum type="arabicPeriod" startAt="3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统计答案时，对于完整的块，用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gs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en,j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]-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gs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[st-1,j]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得出这些块中前缀和为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的位置个数，两边暴力统计。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buAutoNum type="arabicPeriod" startAt="3"/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cnt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[j]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记录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l-1 ~ 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中前缀和为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的个数。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Ans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=sigma(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cnt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[j]*(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cnt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[j]-1)/2) (j=0~k-1)</a:t>
            </a: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复杂度：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O(q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*(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k+sqrt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)))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879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1859" y="706323"/>
            <a:ext cx="110467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可行的加强：对分块数量的规划（动态分块）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由于分块的思想是平衡复杂度不同的操作，使得总体复杂度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降低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这里如果只是用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sqrt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其实还没有平衡完，假设分为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块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空间复杂度：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n+m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*k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时间复杂度：预处理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n+m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*k)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，查询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O(q*(n/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m+k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q*k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无关，暂时不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考虑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需要平衡的就是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m*k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q*n/m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的最优取值为它们相等时，即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m=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sqrt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(q*n/k)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现在的空间和预处理复杂度是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n+sqrt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(q*n*k))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，查询是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O(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sqrt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(q*n*k)+q*k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从形式中可以看出，保持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为固定值，只要对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q*k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做一个范围约束就可以确保整个程序的复杂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固定分块数为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sqrt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的算法在一些边界的数据上就会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TLE/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空间不够用，而动态分块数量的算法仍然能稳定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运行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090" y="4880557"/>
            <a:ext cx="3163910" cy="197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7403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228</Words>
  <Application>Microsoft Office PowerPoint</Application>
  <PresentationFormat>自定义</PresentationFormat>
  <Paragraphs>22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Zane</dc:creator>
  <cp:lastModifiedBy>zhangyiyao</cp:lastModifiedBy>
  <cp:revision>15</cp:revision>
  <dcterms:created xsi:type="dcterms:W3CDTF">2014-07-08T00:59:40Z</dcterms:created>
  <dcterms:modified xsi:type="dcterms:W3CDTF">2014-07-08T03:39:53Z</dcterms:modified>
</cp:coreProperties>
</file>