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4" autoAdjust="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3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6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2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4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7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57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6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2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580"/>
            <a:ext cx="4191000" cy="6286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12441" y="2579427"/>
            <a:ext cx="72261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YY’s Minions</a:t>
            </a:r>
          </a:p>
        </p:txBody>
      </p:sp>
    </p:spTree>
    <p:extLst>
      <p:ext uri="{BB962C8B-B14F-4D97-AF65-F5344CB8AC3E}">
        <p14:creationId xmlns:p14="http://schemas.microsoft.com/office/powerpoint/2010/main" val="1401642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1859" y="706323"/>
            <a:ext cx="941128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是对生命游戏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(Life game)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n*m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矩阵初始状态，然后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每一分钟每个位置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上的状态由其周围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个点的状态所决定是否改变（具体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规则看题）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字符代表该位置在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 min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之后不再有状态，并不再影响其他位置的状态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 min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之后输出终态即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就是滚动二维数组倒啊倒的水模拟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给大家涨信心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TwT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274" y="3403779"/>
            <a:ext cx="3073222" cy="307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7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93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Kozuka Gothic Pro M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Zane</dc:creator>
  <cp:lastModifiedBy>Zane</cp:lastModifiedBy>
  <cp:revision>3</cp:revision>
  <dcterms:created xsi:type="dcterms:W3CDTF">2014-07-08T00:59:40Z</dcterms:created>
  <dcterms:modified xsi:type="dcterms:W3CDTF">2014-07-08T01:29:59Z</dcterms:modified>
</cp:coreProperties>
</file>