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72" r:id="rId4"/>
    <p:sldId id="276" r:id="rId5"/>
    <p:sldId id="277" r:id="rId6"/>
    <p:sldId id="273" r:id="rId7"/>
    <p:sldId id="275" r:id="rId8"/>
    <p:sldId id="27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袁健" initials="y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8387"/>
    <a:srgbClr val="7DD5A5"/>
    <a:srgbClr val="AB5B68"/>
    <a:srgbClr val="6992B0"/>
    <a:srgbClr val="BF9AA1"/>
    <a:srgbClr val="9FB8CB"/>
    <a:srgbClr val="BF99A1"/>
    <a:srgbClr val="636A6F"/>
    <a:srgbClr val="B5717C"/>
    <a:srgbClr val="025B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4" autoAdjust="0"/>
    <p:restoredTop sz="79381" autoAdjust="0"/>
  </p:normalViewPr>
  <p:slideViewPr>
    <p:cSldViewPr snapToGrid="0" showGuides="1">
      <p:cViewPr>
        <p:scale>
          <a:sx n="66" d="100"/>
          <a:sy n="66" d="100"/>
        </p:scale>
        <p:origin x="-16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0D7A-C3DA-41BB-8B8A-54F4CDBAE2D4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D594E-1615-451C-93D0-9E9F5E6554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16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1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D594E-1615-451C-93D0-9E9F5E6554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758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0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931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92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2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9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2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6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28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89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4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30000"/>
                    </a14:imgEffect>
                    <a14:imgEffect>
                      <a14:brightnessContrast bright="5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8D4F3-6DC5-457A-ABD8-B91C628873B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BD96-488B-46AC-AB7C-D4E617DC0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48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2143681" y="1656626"/>
            <a:ext cx="8192638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ts val="13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800" b="1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  </a:t>
            </a:r>
            <a:r>
              <a:rPr lang="en-US" altLang="zh-CN" sz="8800" b="1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Gothic" panose="020B0609070205080204" pitchFamily="49" charset="-128"/>
                <a:ea typeface="MS Gothic" panose="020B0609070205080204" pitchFamily="49" charset="-128"/>
              </a:rPr>
              <a:t>Sort </a:t>
            </a:r>
            <a:r>
              <a:rPr lang="zh-CN" altLang="en-US" sz="8800" b="1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题解</a:t>
            </a:r>
            <a:endParaRPr lang="zh-CN" altLang="en-US" sz="8800" b="1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" y="5631543"/>
            <a:ext cx="12192002" cy="649181"/>
            <a:chOff x="-2" y="5920724"/>
            <a:chExt cx="9144002" cy="360000"/>
          </a:xfrm>
        </p:grpSpPr>
        <p:sp>
          <p:nvSpPr>
            <p:cNvPr id="19" name="流程图: 过程 18"/>
            <p:cNvSpPr/>
            <p:nvPr/>
          </p:nvSpPr>
          <p:spPr>
            <a:xfrm>
              <a:off x="4036638" y="5920724"/>
              <a:ext cx="5107362" cy="180000"/>
            </a:xfrm>
            <a:prstGeom prst="flowChartProcess">
              <a:avLst/>
            </a:prstGeom>
            <a:solidFill>
              <a:srgbClr val="BF9AA1"/>
            </a:solidFill>
            <a:ln w="9525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20" name="流程图: 过程 19"/>
            <p:cNvSpPr/>
            <p:nvPr/>
          </p:nvSpPr>
          <p:spPr>
            <a:xfrm>
              <a:off x="-2" y="5920724"/>
              <a:ext cx="4039200" cy="360000"/>
            </a:xfrm>
            <a:prstGeom prst="flowChartProcess">
              <a:avLst/>
            </a:prstGeom>
            <a:solidFill>
              <a:srgbClr val="AB5B68"/>
            </a:solidFill>
            <a:ln w="9525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5400000">
              <a:off x="4175999" y="5776724"/>
              <a:ext cx="360000" cy="648000"/>
            </a:xfrm>
            <a:prstGeom prst="rtTriangle">
              <a:avLst/>
            </a:prstGeom>
            <a:solidFill>
              <a:srgbClr val="AB5B68"/>
            </a:solidFill>
            <a:ln w="9525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493829" y="5956133"/>
            <a:ext cx="275771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solidFill>
                  <a:srgbClr val="636A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erosion</a:t>
            </a:r>
            <a:endParaRPr lang="zh-CN" altLang="en-US" dirty="0" smtClean="0">
              <a:solidFill>
                <a:srgbClr val="636A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12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22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00434" y="1157340"/>
            <a:ext cx="11542422" cy="4708940"/>
            <a:chOff x="300434" y="1157340"/>
            <a:chExt cx="11542422" cy="4708940"/>
          </a:xfrm>
        </p:grpSpPr>
        <p:sp>
          <p:nvSpPr>
            <p:cNvPr id="7" name="圆角矩形 6"/>
            <p:cNvSpPr/>
            <p:nvPr/>
          </p:nvSpPr>
          <p:spPr>
            <a:xfrm>
              <a:off x="300434" y="1157340"/>
              <a:ext cx="3467967" cy="588753"/>
            </a:xfrm>
            <a:prstGeom prst="roundRect">
              <a:avLst/>
            </a:prstGeom>
            <a:solidFill>
              <a:srgbClr val="AB5B68"/>
            </a:solidFill>
            <a:ln>
              <a:solidFill>
                <a:srgbClr val="AB5B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题目大意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083721" y="1229788"/>
              <a:ext cx="7759135" cy="0"/>
            </a:xfrm>
            <a:prstGeom prst="line">
              <a:avLst/>
            </a:prstGeom>
            <a:noFill/>
            <a:ln w="38100" cap="flat" cmpd="sng" algn="ctr">
              <a:solidFill>
                <a:srgbClr val="B5717C"/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522514" y="5866280"/>
              <a:ext cx="11315942" cy="0"/>
            </a:xfrm>
            <a:prstGeom prst="line">
              <a:avLst/>
            </a:prstGeom>
            <a:noFill/>
            <a:ln w="38100" cap="flat" cmpd="sng" algn="ctr">
              <a:solidFill>
                <a:srgbClr val="B5717C"/>
              </a:solidFill>
              <a:prstDash val="solid"/>
            </a:ln>
            <a:effectLst/>
          </p:spPr>
        </p:cxnSp>
        <p:sp>
          <p:nvSpPr>
            <p:cNvPr id="4" name="TextBox 3"/>
            <p:cNvSpPr txBox="1"/>
            <p:nvPr/>
          </p:nvSpPr>
          <p:spPr>
            <a:xfrm>
              <a:off x="300434" y="2046514"/>
              <a:ext cx="4358652" cy="267765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个字符串，每个字符串长度相同。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次排序，每次将每个字符串从</a:t>
              </a:r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到</a:t>
              </a:r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的子串作为关键字排序。（按照子串的字典序排序）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求每次排序后的序列，并由此序列输出一个数。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838812" y="1916616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既然是排序，那就排吧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</a:rPr>
              <a:t>….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4253" y="2655424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快排？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9835" y="3385342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2"/>
                </a:solidFill>
                <a:latin typeface="Adobe Gothic Std B" pitchFamily="34" charset="-128"/>
                <a:ea typeface="Adobe Gothic Std B" pitchFamily="34" charset="-128"/>
              </a:rPr>
              <a:t>O(q*n*log(n)*m)</a:t>
            </a:r>
            <a:endParaRPr lang="zh-CN" altLang="en-US" sz="2800" dirty="0">
              <a:solidFill>
                <a:schemeClr val="tx2"/>
              </a:solidFill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81570" y="4140105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2"/>
                </a:solidFill>
                <a:latin typeface="Arial Black" pitchFamily="34" charset="0"/>
                <a:ea typeface="黑体" pitchFamily="2" charset="-122"/>
              </a:rPr>
              <a:t>超时妥妥的</a:t>
            </a:r>
            <a:r>
              <a:rPr lang="en-US" altLang="zh-CN" sz="2800" b="1" dirty="0" smtClean="0">
                <a:solidFill>
                  <a:schemeClr val="tx2"/>
                </a:solidFill>
                <a:latin typeface="Arial Black" pitchFamily="34" charset="0"/>
                <a:ea typeface="黑体" pitchFamily="2" charset="-122"/>
              </a:rPr>
              <a:t>~~</a:t>
            </a:r>
            <a:endParaRPr lang="zh-CN" altLang="en-US" sz="2800" b="1" dirty="0">
              <a:solidFill>
                <a:schemeClr val="tx2"/>
              </a:solidFill>
              <a:latin typeface="Arial Black" pitchFamily="34" charset="0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2855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7" name="圆角矩形 6"/>
          <p:cNvSpPr/>
          <p:nvPr/>
        </p:nvSpPr>
        <p:spPr>
          <a:xfrm>
            <a:off x="300434" y="1157340"/>
            <a:ext cx="3467967" cy="588753"/>
          </a:xfrm>
          <a:prstGeom prst="roundRect">
            <a:avLst/>
          </a:prstGeom>
          <a:solidFill>
            <a:srgbClr val="AB5B68"/>
          </a:solidFill>
          <a:ln>
            <a:solidFill>
              <a:srgbClr val="AB5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题目大意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83721" y="1229788"/>
            <a:ext cx="7759135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522514" y="5866280"/>
            <a:ext cx="11315942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300434" y="2046514"/>
            <a:ext cx="4358652" cy="26776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个字符串，每个字符串长度相同。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次排序，每次将每个字符串从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的子串作为关键字排序。（按照子串的字典序排序）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求每次排序后的序列，并由此序列输出一个数。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4926" y="1461739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超时肿么办？？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4926" y="1994836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注意到这道题每次都是用已经输入进去的字符串来作关键字。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54926" y="3052448"/>
            <a:ext cx="67491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所以我们可以离线预处理一下。</a:t>
            </a:r>
            <a:endParaRPr lang="en-US" altLang="zh-CN" sz="2800" b="1" dirty="0" smtClean="0">
              <a:solidFill>
                <a:schemeClr val="tx2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具体一点就是：将每个字符串以位置</a:t>
            </a:r>
            <a:r>
              <a:rPr lang="en-US" altLang="zh-CN" sz="2800" b="1" dirty="0" err="1" smtClean="0">
                <a:solidFill>
                  <a:schemeClr val="tx2"/>
                </a:solidFill>
                <a:latin typeface="+mn-ea"/>
              </a:rPr>
              <a:t>i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开始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长度为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2^k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的子串所排成的序列预先处理出来。（处理出他们的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rank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值也是可以的）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2253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7" name="圆角矩形 6"/>
          <p:cNvSpPr/>
          <p:nvPr/>
        </p:nvSpPr>
        <p:spPr>
          <a:xfrm>
            <a:off x="300434" y="1157340"/>
            <a:ext cx="3467967" cy="588753"/>
          </a:xfrm>
          <a:prstGeom prst="roundRect">
            <a:avLst/>
          </a:prstGeom>
          <a:solidFill>
            <a:srgbClr val="AB5B68"/>
          </a:solidFill>
          <a:ln>
            <a:solidFill>
              <a:srgbClr val="AB5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题目大意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83721" y="1229788"/>
            <a:ext cx="7759135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522514" y="5866280"/>
            <a:ext cx="11315942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300434" y="2046514"/>
            <a:ext cx="4358652" cy="26776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个字符串，每个字符串长度相同。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次排序，每次将每个字符串从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的子串作为关键字排序。（按照子串的字典序排序）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求每次排序后的序列，并由此序列输出一个数。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0629" y="1746093"/>
            <a:ext cx="6342742" cy="416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0629" y="2540000"/>
            <a:ext cx="3904342" cy="435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41772" y="3258226"/>
            <a:ext cx="3904342" cy="435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641772" y="2162629"/>
            <a:ext cx="0" cy="1531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114971" y="2162629"/>
            <a:ext cx="0" cy="1095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641772" y="1746093"/>
            <a:ext cx="1473199" cy="41653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H="1" flipV="1">
            <a:off x="10784114" y="3693656"/>
            <a:ext cx="145143" cy="6606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350170" y="132561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R</a:t>
            </a:r>
            <a:endParaRPr lang="zh-CN" altLang="en-US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5005728" y="132561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</a:t>
            </a:r>
            <a:endParaRPr lang="zh-CN" altLang="en-US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10145488" y="4354286"/>
            <a:ext cx="1886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（长度为</a:t>
            </a:r>
            <a:r>
              <a:rPr lang="en-US" altLang="zh-CN" dirty="0" smtClean="0"/>
              <a:t>2^k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7825402" y="5116409"/>
            <a:ext cx="3720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2"/>
                </a:solidFill>
                <a:latin typeface="Arial Black" pitchFamily="34" charset="0"/>
                <a:ea typeface="黑体" pitchFamily="2" charset="-122"/>
              </a:rPr>
              <a:t>一个关键点</a:t>
            </a:r>
            <a:endParaRPr lang="zh-CN" altLang="en-US" sz="2800" b="1" dirty="0">
              <a:solidFill>
                <a:schemeClr val="tx2"/>
              </a:solidFill>
              <a:latin typeface="Arial Black" pitchFamily="34" charset="0"/>
              <a:ea typeface="黑体" pitchFamily="2" charset="-122"/>
            </a:endParaRPr>
          </a:p>
        </p:txBody>
      </p:sp>
      <p:sp>
        <p:nvSpPr>
          <p:cNvPr id="33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5407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7" name="圆角矩形 6"/>
          <p:cNvSpPr/>
          <p:nvPr/>
        </p:nvSpPr>
        <p:spPr>
          <a:xfrm>
            <a:off x="300434" y="1157340"/>
            <a:ext cx="3467967" cy="588753"/>
          </a:xfrm>
          <a:prstGeom prst="roundRect">
            <a:avLst/>
          </a:prstGeom>
          <a:solidFill>
            <a:srgbClr val="AB5B68"/>
          </a:solidFill>
          <a:ln>
            <a:solidFill>
              <a:srgbClr val="AB5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题目大意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83721" y="1229788"/>
            <a:ext cx="7759135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522514" y="5866280"/>
            <a:ext cx="11315942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300434" y="2046514"/>
            <a:ext cx="4358652" cy="26776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个字符串，每个字符串长度相同。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次排序，每次将每个字符串从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的子串作为关键字排序。（按照子串的字典序排序）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求每次排序后的序列，并由此序列输出一个数。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65489" y="1746093"/>
            <a:ext cx="2431143" cy="416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5488" y="2540000"/>
            <a:ext cx="2431143" cy="435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34215" y="3257762"/>
            <a:ext cx="2431143" cy="435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641772" y="2162629"/>
            <a:ext cx="0" cy="1440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114970" y="2162629"/>
            <a:ext cx="1" cy="1440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641772" y="1746093"/>
            <a:ext cx="1473199" cy="41653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H="1" flipV="1">
            <a:off x="10784114" y="3693656"/>
            <a:ext cx="145143" cy="6606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480796" y="132561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R</a:t>
            </a:r>
            <a:endParaRPr lang="zh-CN" altLang="en-US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4860588" y="132561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</a:t>
            </a:r>
            <a:endParaRPr lang="zh-CN" altLang="en-US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10145488" y="4354286"/>
            <a:ext cx="1886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（长度为</a:t>
            </a:r>
            <a:r>
              <a:rPr lang="en-US" altLang="zh-CN" dirty="0" smtClean="0"/>
              <a:t>2^k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7825402" y="5116409"/>
            <a:ext cx="3720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2"/>
                </a:solidFill>
                <a:latin typeface="Arial Black" pitchFamily="34" charset="0"/>
                <a:ea typeface="黑体" pitchFamily="2" charset="-122"/>
              </a:rPr>
              <a:t>一个关键点</a:t>
            </a:r>
            <a:endParaRPr lang="zh-CN" altLang="en-US" sz="2800" b="1" dirty="0">
              <a:solidFill>
                <a:schemeClr val="tx2"/>
              </a:solidFill>
              <a:latin typeface="Arial Black" pitchFamily="34" charset="0"/>
              <a:ea typeface="黑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30886" y="2540000"/>
            <a:ext cx="1484085" cy="435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114970" y="1746093"/>
            <a:ext cx="2431143" cy="416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41772" y="3258225"/>
            <a:ext cx="1484085" cy="435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065489" y="4215786"/>
            <a:ext cx="3657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前面一段相等时：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前面一段不等时：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31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63254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7" name="圆角矩形 6"/>
          <p:cNvSpPr/>
          <p:nvPr/>
        </p:nvSpPr>
        <p:spPr>
          <a:xfrm>
            <a:off x="300434" y="1157340"/>
            <a:ext cx="3467967" cy="588753"/>
          </a:xfrm>
          <a:prstGeom prst="roundRect">
            <a:avLst/>
          </a:prstGeom>
          <a:solidFill>
            <a:srgbClr val="AB5B68"/>
          </a:solidFill>
          <a:ln>
            <a:solidFill>
              <a:srgbClr val="AB5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题目大意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83721" y="1229788"/>
            <a:ext cx="7759135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522514" y="5866280"/>
            <a:ext cx="11315942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300434" y="2046514"/>
            <a:ext cx="4358652" cy="26776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个字符串，每个字符串长度相同。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次排序，每次将每个字符串从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的子串作为关键字排序。（按照子串的字典序排序）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求每次排序后的序列，并由此序列输出一个数。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4926" y="1461739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n-ea"/>
              </a:rPr>
              <a:t>将每个字符串以位置</a:t>
            </a:r>
            <a:r>
              <a:rPr lang="en-US" altLang="zh-CN" sz="2800" b="1" dirty="0" err="1">
                <a:solidFill>
                  <a:schemeClr val="tx2"/>
                </a:solidFill>
                <a:latin typeface="+mn-ea"/>
              </a:rPr>
              <a:t>i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</a:rPr>
              <a:t>开始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长度为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2^k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的子串所排成的序列预先处理出来。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54925" y="2477401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预处理怎么做？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4926" y="3032810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倍增算法。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4922" y="3556030"/>
            <a:ext cx="67491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已经处理出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长度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为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2^(k-1)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的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rank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值，</a:t>
            </a:r>
            <a:endParaRPr lang="en-US" altLang="zh-CN" sz="2800" b="1" dirty="0" smtClean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我们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可以将用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[i+2^(k-1),i+2^k-1]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区间排好后的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rank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值当第二关键字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，</a:t>
            </a:r>
            <a:endParaRPr lang="en-US" altLang="zh-CN" sz="2800" b="1" dirty="0" smtClean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用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[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i,i+2^(k-1)-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1]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的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rank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值当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第一关键字来排序。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4942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7" name="圆角矩形 6"/>
          <p:cNvSpPr/>
          <p:nvPr/>
        </p:nvSpPr>
        <p:spPr>
          <a:xfrm>
            <a:off x="300434" y="1157340"/>
            <a:ext cx="3467967" cy="588753"/>
          </a:xfrm>
          <a:prstGeom prst="roundRect">
            <a:avLst/>
          </a:prstGeom>
          <a:solidFill>
            <a:srgbClr val="AB5B68"/>
          </a:solidFill>
          <a:ln>
            <a:solidFill>
              <a:srgbClr val="AB5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题目大意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83721" y="1229788"/>
            <a:ext cx="7759135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522514" y="5866280"/>
            <a:ext cx="11315942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300434" y="2046514"/>
            <a:ext cx="4358652" cy="26776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个字符串，每个字符串长度相同。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次排序，每次将每个字符串从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的子串作为关键字排序。（按照子串的字典序排序）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求每次排序后的序列，并由此序列输出一个数。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54921" y="1785833"/>
            <a:ext cx="6749143" cy="889040"/>
            <a:chOff x="4954923" y="3003691"/>
            <a:chExt cx="6749143" cy="889040"/>
          </a:xfrm>
        </p:grpSpPr>
        <p:sp>
          <p:nvSpPr>
            <p:cNvPr id="13" name="TextBox 12"/>
            <p:cNvSpPr txBox="1"/>
            <p:nvPr/>
          </p:nvSpPr>
          <p:spPr>
            <a:xfrm>
              <a:off x="4954923" y="3003691"/>
              <a:ext cx="67491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2"/>
                  </a:solidFill>
                  <a:latin typeface="+mn-ea"/>
                  <a:cs typeface="CordiaUPC" panose="020B0304020202020204" pitchFamily="34" charset="-34"/>
                </a:rPr>
                <a:t>用倍增算法</a:t>
              </a:r>
              <a:r>
                <a:rPr lang="zh-CN" altLang="en-US" sz="2800" b="1" dirty="0" smtClean="0">
                  <a:solidFill>
                    <a:schemeClr val="tx2"/>
                  </a:solidFill>
                  <a:latin typeface="+mn-ea"/>
                  <a:cs typeface="CordiaUPC" panose="020B0304020202020204" pitchFamily="34" charset="-34"/>
                </a:rPr>
                <a:t>预处理</a:t>
              </a:r>
              <a:r>
                <a:rPr lang="zh-CN" altLang="en-US" sz="2800" b="1" dirty="0" smtClean="0">
                  <a:solidFill>
                    <a:schemeClr val="tx2"/>
                  </a:solidFill>
                  <a:latin typeface="+mn-ea"/>
                  <a:cs typeface="CordiaUPC" panose="020B0304020202020204" pitchFamily="34" charset="-34"/>
                </a:rPr>
                <a:t>之后：</a:t>
              </a:r>
              <a:endParaRPr lang="zh-CN" altLang="en-US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54923" y="3369511"/>
              <a:ext cx="67491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954920" y="2674873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剩下的排序算法就很随意了，可以选择快排，不过快排时间可能会有些过不去。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4919" y="4247116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注意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到这道题里要排序的关键字都不大（不超过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1000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），于是就可以用基数排序。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4147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908720"/>
            <a:ext cx="4954926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7" name="圆角矩形 6"/>
          <p:cNvSpPr/>
          <p:nvPr/>
        </p:nvSpPr>
        <p:spPr>
          <a:xfrm>
            <a:off x="300434" y="1157340"/>
            <a:ext cx="3467967" cy="588753"/>
          </a:xfrm>
          <a:prstGeom prst="roundRect">
            <a:avLst/>
          </a:prstGeom>
          <a:solidFill>
            <a:srgbClr val="AB5B68"/>
          </a:solidFill>
          <a:ln>
            <a:solidFill>
              <a:srgbClr val="AB5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题目大意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83721" y="1229788"/>
            <a:ext cx="7759135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522514" y="5866280"/>
            <a:ext cx="11315942" cy="0"/>
          </a:xfrm>
          <a:prstGeom prst="line">
            <a:avLst/>
          </a:prstGeom>
          <a:noFill/>
          <a:ln w="38100" cap="flat" cmpd="sng" algn="ctr">
            <a:solidFill>
              <a:srgbClr val="B5717C"/>
            </a:solidFill>
            <a:prstDash val="soli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300434" y="2046514"/>
            <a:ext cx="4358652" cy="26776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个字符串，每个字符串长度相同。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次排序，每次将每个字符串从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的子串作为关键字排序。（按照子串的字典序排序）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求每次排序后的序列，并由此序列输出一个数。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7369" y="1569460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到这里，大家有木有觉得和某个模板的算法很像啊？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93713" y="2724144"/>
            <a:ext cx="674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没错，就是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n*log(n)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cs typeface="CordiaUPC" panose="020B0304020202020204" pitchFamily="34" charset="-34"/>
              </a:rPr>
              <a:t>的后缀数组模板。</a:t>
            </a:r>
            <a:endParaRPr lang="zh-CN" altLang="en-US" sz="2800" b="1" dirty="0">
              <a:solidFill>
                <a:schemeClr val="tx2"/>
              </a:solidFill>
              <a:latin typeface="+mn-ea"/>
              <a:cs typeface="CordiaUPC" panose="020B0304020202020204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7370" y="4526079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用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</a:rPr>
              <a:t>基数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排序后算法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复杂度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为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</a:rPr>
              <a:t>O(n*m*log(m</a:t>
            </a:r>
            <a:r>
              <a:rPr lang="en-US" altLang="zh-CN" sz="2800" b="1" dirty="0" smtClean="0">
                <a:solidFill>
                  <a:schemeClr val="tx2"/>
                </a:solidFill>
                <a:latin typeface="+mn-ea"/>
              </a:rPr>
              <a:t>)+q*n)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93713" y="3385342"/>
            <a:ext cx="674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其实这道题就是考查基数排序，顺带考查了一下</a:t>
            </a:r>
            <a:r>
              <a:rPr lang="en-US" altLang="zh-CN" sz="2800" b="1" dirty="0" err="1" smtClean="0">
                <a:solidFill>
                  <a:schemeClr val="tx2"/>
                </a:solidFill>
                <a:latin typeface="+mn-ea"/>
              </a:rPr>
              <a:t>rmq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</a:rPr>
              <a:t>问题的离线解法。</a:t>
            </a:r>
            <a:endParaRPr lang="zh-CN" altLang="en-US" sz="28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22907" y="393629"/>
            <a:ext cx="322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AB5B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</a:t>
            </a:r>
            <a:endParaRPr lang="zh-CN" altLang="en-US" sz="2800" b="1" dirty="0">
              <a:solidFill>
                <a:srgbClr val="AB5B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3159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16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992B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696</Words>
  <Application>Microsoft Office PowerPoint</Application>
  <PresentationFormat>自定义</PresentationFormat>
  <Paragraphs>76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袁健</dc:creator>
  <cp:lastModifiedBy>dell</cp:lastModifiedBy>
  <cp:revision>302</cp:revision>
  <dcterms:created xsi:type="dcterms:W3CDTF">2014-04-24T07:27:24Z</dcterms:created>
  <dcterms:modified xsi:type="dcterms:W3CDTF">2014-07-08T02:26:53Z</dcterms:modified>
</cp:coreProperties>
</file>