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86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729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82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689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64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836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039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083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61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900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480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F81B01-E5EB-400E-BFF5-2021BD9F9CDF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982F9-2C22-4DD1-A2FA-E24F8CE39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049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Machine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54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题目大意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有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个不同的机器，他们之间的生产关系构成一棵二叉树，要求使用管道把它们连接起来完成这个生产线，并使得整体的宽度最小</a:t>
            </a:r>
            <a:endParaRPr lang="en-US" altLang="zh-CN" dirty="0" smtClean="0"/>
          </a:p>
          <a:p>
            <a:r>
              <a:rPr lang="zh-CN" altLang="en-US" dirty="0" smtClean="0"/>
              <a:t>管道只有                  中的两种，不能旋转管道。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机器的输入和输出口                                只有固定的</a:t>
            </a:r>
            <a:r>
              <a:rPr lang="en-US" altLang="zh-CN" dirty="0" smtClean="0"/>
              <a:t>3</a:t>
            </a:r>
            <a:r>
              <a:rPr lang="zh-CN" altLang="en-US" dirty="0" smtClean="0"/>
              <a:t>个位置。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028" name="Picture 4" descr="http://10.71.10.99/onlinejudge/showImage.do?name=Machine-fig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534" y="2826252"/>
            <a:ext cx="1074320" cy="169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10.71.10.99/onlinejudge/showImage.do?name=Machine-fig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009" y="4062413"/>
            <a:ext cx="206692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859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思路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可以调整的就是每个机器两个输入口该如何安排</a:t>
            </a:r>
            <a:endParaRPr lang="en-US" altLang="zh-CN" dirty="0" smtClean="0"/>
          </a:p>
          <a:p>
            <a:r>
              <a:rPr lang="zh-CN" altLang="en-US" dirty="0" smtClean="0"/>
              <a:t>显然子问题：某个子树上的最小宽度和总问题形式完全一样</a:t>
            </a:r>
            <a:endParaRPr lang="en-US" altLang="zh-CN" dirty="0" smtClean="0"/>
          </a:p>
          <a:p>
            <a:r>
              <a:rPr lang="zh-CN" altLang="en-US" dirty="0" smtClean="0"/>
              <a:t>而唯一需要担心的就是两个子树里的机器和管道的摆放是否会冲突</a:t>
            </a:r>
            <a:endParaRPr lang="en-US" altLang="zh-CN" dirty="0" smtClean="0"/>
          </a:p>
          <a:p>
            <a:r>
              <a:rPr lang="zh-CN" altLang="en-US" dirty="0" smtClean="0"/>
              <a:t>但是注意题目中对高度和管道的数量没有任何限制</a:t>
            </a:r>
            <a:endParaRPr lang="en-US" altLang="zh-CN" dirty="0" smtClean="0"/>
          </a:p>
          <a:p>
            <a:r>
              <a:rPr lang="zh-CN" altLang="en-US" dirty="0" smtClean="0"/>
              <a:t>所以任何冲突都可以由                      类似左图的方式，通过大量竖直的管道来避开冲突。</a:t>
            </a:r>
            <a:endParaRPr lang="en-US" altLang="zh-CN" dirty="0" smtClean="0"/>
          </a:p>
        </p:txBody>
      </p:sp>
      <p:pic>
        <p:nvPicPr>
          <p:cNvPr id="2056" name="Picture 8" descr="http://10.71.10.99/onlinejudge/showImage.do?name=Machine-fig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302" y="4158748"/>
            <a:ext cx="1288214" cy="240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373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从根节点开始</a:t>
            </a:r>
            <a:r>
              <a:rPr lang="en-US" altLang="zh-CN" dirty="0" err="1" smtClean="0"/>
              <a:t>dfs</a:t>
            </a:r>
            <a:endParaRPr lang="en-US" altLang="zh-CN" dirty="0"/>
          </a:p>
          <a:p>
            <a:r>
              <a:rPr lang="zh-CN" altLang="en-US" dirty="0" smtClean="0"/>
              <a:t>每个子树算出一个宽度</a:t>
            </a:r>
            <a:endParaRPr lang="en-US" altLang="zh-CN" dirty="0" smtClean="0"/>
          </a:p>
          <a:p>
            <a:r>
              <a:rPr lang="zh-CN" altLang="en-US" dirty="0"/>
              <a:t>父</a:t>
            </a:r>
            <a:r>
              <a:rPr lang="zh-CN" altLang="en-US" dirty="0" smtClean="0"/>
              <a:t>节点的宽度</a:t>
            </a:r>
            <a:r>
              <a:rPr lang="en-US" altLang="zh-CN" dirty="0" smtClean="0"/>
              <a:t>=min(min(W_L, W_R)+1,  max(W_L, W_R))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0323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169</Words>
  <Application>Microsoft Office PowerPoint</Application>
  <PresentationFormat>宽屏</PresentationFormat>
  <Paragraphs>18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Machine</vt:lpstr>
      <vt:lpstr>题目大意</vt:lpstr>
      <vt:lpstr>思路</vt:lpstr>
      <vt:lpstr>解法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Machine</dc:title>
  <dc:creator>Bob Gong</dc:creator>
  <cp:lastModifiedBy>Bob Gong</cp:lastModifiedBy>
  <cp:revision>2</cp:revision>
  <dcterms:created xsi:type="dcterms:W3CDTF">2014-07-08T03:31:20Z</dcterms:created>
  <dcterms:modified xsi:type="dcterms:W3CDTF">2014-07-08T03:48:24Z</dcterms:modified>
</cp:coreProperties>
</file>