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29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1C23D-BCB4-4487-A9C4-611038504F0D}" type="datetimeFigureOut">
              <a:rPr lang="zh-CN" altLang="en-US" smtClean="0"/>
              <a:t>2014/7/24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EC6A1-979E-45EC-A6D4-B5C6624661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8344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1C23D-BCB4-4487-A9C4-611038504F0D}" type="datetimeFigureOut">
              <a:rPr lang="zh-CN" altLang="en-US" smtClean="0"/>
              <a:t>2014/7/24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EC6A1-979E-45EC-A6D4-B5C6624661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66607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1C23D-BCB4-4487-A9C4-611038504F0D}" type="datetimeFigureOut">
              <a:rPr lang="zh-CN" altLang="en-US" smtClean="0"/>
              <a:t>2014/7/24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EC6A1-979E-45EC-A6D4-B5C6624661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26337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1C23D-BCB4-4487-A9C4-611038504F0D}" type="datetimeFigureOut">
              <a:rPr lang="zh-CN" altLang="en-US" smtClean="0"/>
              <a:t>2014/7/24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EC6A1-979E-45EC-A6D4-B5C6624661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8199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1C23D-BCB4-4487-A9C4-611038504F0D}" type="datetimeFigureOut">
              <a:rPr lang="zh-CN" altLang="en-US" smtClean="0"/>
              <a:t>2014/7/24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EC6A1-979E-45EC-A6D4-B5C6624661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02426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1C23D-BCB4-4487-A9C4-611038504F0D}" type="datetimeFigureOut">
              <a:rPr lang="zh-CN" altLang="en-US" smtClean="0"/>
              <a:t>2014/7/24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EC6A1-979E-45EC-A6D4-B5C6624661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48018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1C23D-BCB4-4487-A9C4-611038504F0D}" type="datetimeFigureOut">
              <a:rPr lang="zh-CN" altLang="en-US" smtClean="0"/>
              <a:t>2014/7/24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EC6A1-979E-45EC-A6D4-B5C6624661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9412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1C23D-BCB4-4487-A9C4-611038504F0D}" type="datetimeFigureOut">
              <a:rPr lang="zh-CN" altLang="en-US" smtClean="0"/>
              <a:t>2014/7/24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EC6A1-979E-45EC-A6D4-B5C6624661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7885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1C23D-BCB4-4487-A9C4-611038504F0D}" type="datetimeFigureOut">
              <a:rPr lang="zh-CN" altLang="en-US" smtClean="0"/>
              <a:t>2014/7/24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EC6A1-979E-45EC-A6D4-B5C6624661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53663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1C23D-BCB4-4487-A9C4-611038504F0D}" type="datetimeFigureOut">
              <a:rPr lang="zh-CN" altLang="en-US" smtClean="0"/>
              <a:t>2014/7/24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EC6A1-979E-45EC-A6D4-B5C6624661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90126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1C23D-BCB4-4487-A9C4-611038504F0D}" type="datetimeFigureOut">
              <a:rPr lang="zh-CN" altLang="en-US" smtClean="0"/>
              <a:t>2014/7/24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EC6A1-979E-45EC-A6D4-B5C6624661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4838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D1C23D-BCB4-4487-A9C4-611038504F0D}" type="datetimeFigureOut">
              <a:rPr lang="zh-CN" altLang="en-US" smtClean="0"/>
              <a:t>2014/7/24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EEC6A1-979E-45EC-A6D4-B5C6624661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09817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Final contest by </a:t>
            </a:r>
            <a:r>
              <a:rPr lang="en-US" altLang="zh-CN" dirty="0" err="1" smtClean="0"/>
              <a:t>Doooooom</a:t>
            </a:r>
            <a:r>
              <a:rPr lang="en-US" altLang="zh-CN" dirty="0" smtClean="0"/>
              <a:t>!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Problem A - Circulation pipe</a:t>
            </a:r>
          </a:p>
          <a:p>
            <a:r>
              <a:rPr lang="zh-CN" altLang="en-US" dirty="0" smtClean="0"/>
              <a:t>找规律、奇偶性分类讨论、推倒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51866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题意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0</a:t>
            </a:r>
            <a:r>
              <a:rPr lang="zh-CN" altLang="en-US" dirty="0" smtClean="0"/>
              <a:t>、有一根长度为</a:t>
            </a:r>
            <a:r>
              <a:rPr lang="en-US" altLang="zh-CN" dirty="0" smtClean="0"/>
              <a:t>L</a:t>
            </a:r>
            <a:r>
              <a:rPr lang="zh-CN" altLang="en-US" dirty="0" smtClean="0"/>
              <a:t>的管道，由</a:t>
            </a:r>
            <a:r>
              <a:rPr lang="en-US" altLang="zh-CN" dirty="0" smtClean="0"/>
              <a:t>L</a:t>
            </a:r>
            <a:r>
              <a:rPr lang="zh-CN" altLang="en-US" dirty="0" smtClean="0"/>
              <a:t>个单位管道构成。</a:t>
            </a:r>
            <a:endParaRPr lang="en-US" altLang="zh-CN" dirty="0" smtClean="0"/>
          </a:p>
          <a:p>
            <a:r>
              <a:rPr lang="en-US" altLang="zh-CN" dirty="0" smtClean="0"/>
              <a:t>1</a:t>
            </a:r>
            <a:r>
              <a:rPr lang="zh-CN" altLang="en-US" dirty="0" smtClean="0"/>
              <a:t>、每隔</a:t>
            </a:r>
            <a:r>
              <a:rPr lang="en-US" altLang="zh-CN" dirty="0" smtClean="0"/>
              <a:t>K</a:t>
            </a:r>
            <a:r>
              <a:rPr lang="zh-CN" altLang="en-US" dirty="0"/>
              <a:t> </a:t>
            </a:r>
            <a:r>
              <a:rPr lang="en-US" altLang="zh-CN" dirty="0" smtClean="0"/>
              <a:t>tick</a:t>
            </a:r>
            <a:r>
              <a:rPr lang="zh-CN" altLang="en-US" dirty="0" smtClean="0"/>
              <a:t>，会有一个物品被输入到第</a:t>
            </a:r>
            <a:r>
              <a:rPr lang="en-US" altLang="zh-CN" dirty="0" smtClean="0"/>
              <a:t>0</a:t>
            </a:r>
            <a:r>
              <a:rPr lang="zh-CN" altLang="en-US" dirty="0" smtClean="0"/>
              <a:t>个单位管道，物品在管道内会以每</a:t>
            </a:r>
            <a:r>
              <a:rPr lang="en-US" altLang="zh-CN" dirty="0" smtClean="0"/>
              <a:t>tick</a:t>
            </a:r>
            <a:r>
              <a:rPr lang="zh-CN" altLang="en-US" dirty="0" smtClean="0"/>
              <a:t>一个单位长度的速度被传输。</a:t>
            </a:r>
            <a:endParaRPr lang="en-US" altLang="zh-CN" dirty="0"/>
          </a:p>
          <a:p>
            <a:r>
              <a:rPr lang="en-US" altLang="zh-CN" dirty="0" smtClean="0"/>
              <a:t>2</a:t>
            </a:r>
            <a:r>
              <a:rPr lang="zh-CN" altLang="en-US" dirty="0" smtClean="0"/>
              <a:t>、当物品被传输到管道末端的时候，方向会反转。</a:t>
            </a:r>
            <a:endParaRPr lang="en-US" altLang="zh-CN" dirty="0" smtClean="0"/>
          </a:p>
          <a:p>
            <a:r>
              <a:rPr lang="en-US" altLang="zh-CN" dirty="0" smtClean="0"/>
              <a:t>3</a:t>
            </a:r>
            <a:r>
              <a:rPr lang="zh-CN" altLang="en-US" dirty="0" smtClean="0"/>
              <a:t>、当某</a:t>
            </a:r>
            <a:r>
              <a:rPr lang="en-US" altLang="zh-CN" dirty="0" smtClean="0"/>
              <a:t>tick</a:t>
            </a:r>
            <a:r>
              <a:rPr lang="zh-CN" altLang="en-US" dirty="0" smtClean="0"/>
              <a:t>，某单位管道内物品数超过</a:t>
            </a:r>
            <a:r>
              <a:rPr lang="en-US" altLang="zh-CN" dirty="0" smtClean="0"/>
              <a:t>C</a:t>
            </a:r>
            <a:r>
              <a:rPr lang="zh-CN" altLang="en-US" dirty="0" smtClean="0"/>
              <a:t>的时候，管道会爆炸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 smtClean="0"/>
              <a:t>问题是管道在哪个</a:t>
            </a:r>
            <a:r>
              <a:rPr lang="en-US" altLang="zh-CN" dirty="0" smtClean="0"/>
              <a:t>tick</a:t>
            </a:r>
            <a:r>
              <a:rPr lang="zh-CN" altLang="en-US" dirty="0" smtClean="0"/>
              <a:t>会爆炸。</a:t>
            </a:r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00662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65125"/>
            <a:ext cx="10515600" cy="6192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5516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Solution</a:t>
            </a:r>
            <a:r>
              <a:rPr lang="zh-CN" altLang="en-US" dirty="0" smtClean="0"/>
              <a:t>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思路：很容易想到，管道爆炸的时候，这个管道里必定有第一个被传入的物品。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记</a:t>
            </a:r>
            <a:r>
              <a:rPr lang="en-US" altLang="zh-CN" dirty="0" smtClean="0"/>
              <a:t>Len = ( 2*(L-1) ), D=GCD( L, K ), Group=Len/D.</a:t>
            </a:r>
            <a:endParaRPr lang="en-US" altLang="zh-CN" dirty="0"/>
          </a:p>
          <a:p>
            <a:r>
              <a:rPr lang="zh-CN" altLang="en-US" dirty="0" smtClean="0"/>
              <a:t>我们可以将物品分成</a:t>
            </a:r>
            <a:r>
              <a:rPr lang="en-US" altLang="zh-CN" dirty="0" smtClean="0"/>
              <a:t>Group</a:t>
            </a:r>
            <a:r>
              <a:rPr lang="zh-CN" altLang="en-US" dirty="0" smtClean="0"/>
              <a:t>个等价的类，同一个类里的物品在每一个时刻的位置和运动方向都是相同的。</a:t>
            </a:r>
            <a:endParaRPr lang="en-US" altLang="zh-CN" dirty="0" smtClean="0"/>
          </a:p>
          <a:p>
            <a:r>
              <a:rPr lang="zh-CN" altLang="en-US" dirty="0" smtClean="0"/>
              <a:t>而且每个类的物品数只会相差</a:t>
            </a:r>
            <a:r>
              <a:rPr lang="en-US" altLang="zh-CN" dirty="0" smtClean="0"/>
              <a:t>1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 smtClean="0"/>
              <a:t>相邻类之间的相对距离为</a:t>
            </a:r>
            <a:r>
              <a:rPr lang="en-US" altLang="zh-CN" dirty="0" smtClean="0"/>
              <a:t>D</a:t>
            </a:r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65030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Solution: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 smtClean="0"/>
              <a:t>所以当每个类的物品数量等于 </a:t>
            </a:r>
            <a:r>
              <a:rPr lang="en-US" altLang="zh-CN" dirty="0" smtClean="0"/>
              <a:t>C/2</a:t>
            </a:r>
            <a:r>
              <a:rPr lang="zh-CN" altLang="en-US" dirty="0" smtClean="0"/>
              <a:t>的时候，管道会处于一个临界状态。</a:t>
            </a:r>
            <a:endParaRPr lang="en-US" altLang="zh-CN" dirty="0" smtClean="0"/>
          </a:p>
          <a:p>
            <a:r>
              <a:rPr lang="zh-CN" altLang="en-US" dirty="0" smtClean="0"/>
              <a:t>记第一个物品所在类为</a:t>
            </a:r>
            <a:r>
              <a:rPr lang="en-US" altLang="zh-CN" dirty="0" smtClean="0"/>
              <a:t>G1</a:t>
            </a:r>
            <a:r>
              <a:rPr lang="zh-CN" altLang="en-US" dirty="0" smtClean="0"/>
              <a:t>，第二个为</a:t>
            </a:r>
            <a:r>
              <a:rPr lang="en-US" altLang="zh-CN" dirty="0" smtClean="0"/>
              <a:t>G2</a:t>
            </a:r>
            <a:r>
              <a:rPr lang="zh-CN" altLang="en-US" dirty="0" smtClean="0"/>
              <a:t>，依次类推。</a:t>
            </a:r>
            <a:endParaRPr lang="en-US" altLang="zh-CN" dirty="0"/>
          </a:p>
          <a:p>
            <a:r>
              <a:rPr lang="zh-CN" altLang="en-US" dirty="0"/>
              <a:t>若</a:t>
            </a:r>
            <a:r>
              <a:rPr lang="en-US" altLang="zh-CN" dirty="0" smtClean="0"/>
              <a:t>C</a:t>
            </a:r>
            <a:r>
              <a:rPr lang="zh-CN" altLang="en-US" dirty="0" smtClean="0"/>
              <a:t>为偶数，当</a:t>
            </a:r>
            <a:r>
              <a:rPr lang="en-US" altLang="zh-CN" dirty="0" smtClean="0"/>
              <a:t>G1</a:t>
            </a:r>
            <a:r>
              <a:rPr lang="zh-CN" altLang="en-US" dirty="0" smtClean="0"/>
              <a:t>回到</a:t>
            </a:r>
            <a:r>
              <a:rPr lang="en-US" altLang="zh-CN" dirty="0" smtClean="0"/>
              <a:t>pipe 0</a:t>
            </a:r>
            <a:r>
              <a:rPr lang="zh-CN" altLang="en-US" dirty="0" smtClean="0"/>
              <a:t>时，恰好又传进了一个物品，此时</a:t>
            </a:r>
            <a:r>
              <a:rPr lang="en-US" altLang="zh-CN" dirty="0" smtClean="0"/>
              <a:t>G1</a:t>
            </a:r>
            <a:r>
              <a:rPr lang="zh-CN" altLang="en-US" dirty="0" smtClean="0"/>
              <a:t>物品数</a:t>
            </a:r>
            <a:r>
              <a:rPr lang="en-US" altLang="zh-CN" dirty="0" smtClean="0"/>
              <a:t>=C/2+1</a:t>
            </a:r>
            <a:r>
              <a:rPr lang="zh-CN" altLang="en-US" dirty="0" smtClean="0"/>
              <a:t>，所以一旦</a:t>
            </a:r>
            <a:r>
              <a:rPr lang="en-US" altLang="zh-CN" dirty="0" smtClean="0"/>
              <a:t>G1</a:t>
            </a:r>
            <a:r>
              <a:rPr lang="zh-CN" altLang="en-US" dirty="0" smtClean="0"/>
              <a:t>跟某个回来的类叠起来的时候，管道就会爆掉。</a:t>
            </a:r>
            <a:endParaRPr lang="en-US" altLang="zh-CN" dirty="0" smtClean="0"/>
          </a:p>
          <a:p>
            <a:r>
              <a:rPr lang="en-US" altLang="zh-CN" dirty="0" smtClean="0"/>
              <a:t>D</a:t>
            </a:r>
            <a:r>
              <a:rPr lang="zh-CN" altLang="en-US" dirty="0" smtClean="0"/>
              <a:t>为类间相对距离</a:t>
            </a:r>
            <a:endParaRPr lang="en-US" altLang="zh-CN" dirty="0" smtClean="0"/>
          </a:p>
          <a:p>
            <a:r>
              <a:rPr lang="zh-CN" altLang="en-US" dirty="0"/>
              <a:t>若</a:t>
            </a:r>
            <a:r>
              <a:rPr lang="en-US" altLang="zh-CN" dirty="0" smtClean="0"/>
              <a:t>D</a:t>
            </a:r>
            <a:r>
              <a:rPr lang="zh-CN" altLang="en-US" dirty="0" smtClean="0"/>
              <a:t>为偶数，</a:t>
            </a:r>
            <a:r>
              <a:rPr lang="en-US" altLang="zh-CN" dirty="0" smtClean="0"/>
              <a:t>G1</a:t>
            </a:r>
            <a:r>
              <a:rPr lang="zh-CN" altLang="en-US" dirty="0" smtClean="0"/>
              <a:t>会跟最先碰到的往回走的类</a:t>
            </a:r>
            <a:r>
              <a:rPr lang="en-US" altLang="zh-CN" dirty="0" smtClean="0"/>
              <a:t>G’1</a:t>
            </a:r>
            <a:r>
              <a:rPr lang="zh-CN" altLang="en-US" dirty="0" smtClean="0"/>
              <a:t>相遇。</a:t>
            </a:r>
            <a:endParaRPr lang="en-US" altLang="zh-CN" dirty="0" smtClean="0"/>
          </a:p>
          <a:p>
            <a:r>
              <a:rPr lang="zh-CN" altLang="en-US" dirty="0"/>
              <a:t>若</a:t>
            </a:r>
            <a:r>
              <a:rPr lang="en-US" altLang="zh-CN" dirty="0" smtClean="0"/>
              <a:t>D</a:t>
            </a:r>
            <a:r>
              <a:rPr lang="zh-CN" altLang="en-US" dirty="0" smtClean="0"/>
              <a:t>为奇数，</a:t>
            </a:r>
            <a:r>
              <a:rPr lang="en-US" altLang="zh-CN" dirty="0" smtClean="0"/>
              <a:t>G1</a:t>
            </a:r>
            <a:r>
              <a:rPr lang="zh-CN" altLang="en-US" dirty="0" smtClean="0"/>
              <a:t>会跟第二碰到的往回走的类</a:t>
            </a:r>
            <a:r>
              <a:rPr lang="en-US" altLang="zh-CN" dirty="0" smtClean="0"/>
              <a:t>G’2</a:t>
            </a:r>
            <a:r>
              <a:rPr lang="zh-CN" altLang="en-US" dirty="0" smtClean="0"/>
              <a:t>相遇，会和</a:t>
            </a:r>
            <a:r>
              <a:rPr lang="en-US" altLang="zh-CN" dirty="0" smtClean="0"/>
              <a:t>G’1</a:t>
            </a:r>
            <a:r>
              <a:rPr lang="zh-CN" altLang="en-US" dirty="0" smtClean="0"/>
              <a:t>擦肩而过</a:t>
            </a:r>
            <a:r>
              <a:rPr lang="en-US" altLang="zh-CN" dirty="0" smtClean="0"/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543585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Solution</a:t>
            </a:r>
            <a:r>
              <a:rPr lang="zh-CN" altLang="en-US" dirty="0" smtClean="0"/>
              <a:t>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记临界状态下第一个被传入物品的类为</a:t>
            </a:r>
            <a:r>
              <a:rPr lang="en-US" altLang="zh-CN" dirty="0" smtClean="0"/>
              <a:t>K1</a:t>
            </a:r>
            <a:r>
              <a:rPr lang="zh-CN" altLang="en-US" dirty="0" smtClean="0"/>
              <a:t>，第二个为</a:t>
            </a:r>
            <a:r>
              <a:rPr lang="en-US" altLang="zh-CN" dirty="0" smtClean="0"/>
              <a:t>K2</a:t>
            </a:r>
            <a:r>
              <a:rPr lang="en-US" altLang="zh-CN" dirty="0"/>
              <a:t>……</a:t>
            </a:r>
            <a:endParaRPr lang="en-US" altLang="zh-CN" dirty="0" smtClean="0"/>
          </a:p>
          <a:p>
            <a:r>
              <a:rPr lang="zh-CN" altLang="en-US" dirty="0" smtClean="0"/>
              <a:t>若</a:t>
            </a:r>
            <a:r>
              <a:rPr lang="en-US" altLang="zh-CN" dirty="0" smtClean="0"/>
              <a:t>C</a:t>
            </a:r>
            <a:r>
              <a:rPr lang="zh-CN" altLang="en-US" dirty="0" smtClean="0"/>
              <a:t>为奇数，</a:t>
            </a:r>
            <a:r>
              <a:rPr lang="zh-CN" altLang="en-US" dirty="0" smtClean="0"/>
              <a:t>当</a:t>
            </a:r>
            <a:r>
              <a:rPr lang="en-US" altLang="zh-CN" dirty="0"/>
              <a:t>K</a:t>
            </a:r>
            <a:r>
              <a:rPr lang="en-US" altLang="zh-CN" dirty="0" smtClean="0"/>
              <a:t>1</a:t>
            </a:r>
            <a:r>
              <a:rPr lang="zh-CN" altLang="en-US" dirty="0" smtClean="0"/>
              <a:t>变成</a:t>
            </a:r>
            <a:r>
              <a:rPr lang="en-US" altLang="zh-CN" dirty="0" smtClean="0"/>
              <a:t>C/2+1</a:t>
            </a:r>
            <a:r>
              <a:rPr lang="zh-CN" altLang="en-US" dirty="0" smtClean="0"/>
              <a:t>个物品后一直往前走直到折返时，在其碰到正在前进</a:t>
            </a:r>
            <a:r>
              <a:rPr lang="zh-CN" altLang="en-US" dirty="0" smtClean="0"/>
              <a:t>的</a:t>
            </a:r>
            <a:r>
              <a:rPr lang="en-US" altLang="zh-CN" dirty="0"/>
              <a:t>K</a:t>
            </a:r>
            <a:r>
              <a:rPr lang="en-US" altLang="zh-CN" dirty="0" smtClean="0"/>
              <a:t>2</a:t>
            </a:r>
            <a:r>
              <a:rPr lang="zh-CN" altLang="en-US" dirty="0" smtClean="0"/>
              <a:t>或</a:t>
            </a:r>
            <a:r>
              <a:rPr lang="en-US" altLang="zh-CN" dirty="0"/>
              <a:t>K</a:t>
            </a:r>
            <a:r>
              <a:rPr lang="en-US" altLang="zh-CN" dirty="0" smtClean="0"/>
              <a:t>3</a:t>
            </a:r>
            <a:r>
              <a:rPr lang="zh-CN" altLang="en-US" dirty="0" smtClean="0"/>
              <a:t>的瞬间，某管道内物品就会超过</a:t>
            </a:r>
            <a:r>
              <a:rPr lang="en-US" altLang="zh-CN" dirty="0" smtClean="0"/>
              <a:t>C</a:t>
            </a:r>
          </a:p>
          <a:p>
            <a:r>
              <a:rPr lang="zh-CN" altLang="en-US" dirty="0" smtClean="0"/>
              <a:t>然后</a:t>
            </a:r>
            <a:r>
              <a:rPr lang="en-US" altLang="zh-CN" dirty="0" smtClean="0"/>
              <a:t>……</a:t>
            </a:r>
          </a:p>
          <a:p>
            <a:r>
              <a:rPr lang="zh-CN" altLang="en-US" dirty="0" smtClean="0"/>
              <a:t>爆炸不可避。</a:t>
            </a:r>
            <a:r>
              <a:rPr lang="zh-CN" altLang="en-US" dirty="0" smtClean="0">
                <a:sym typeface="Wingdings" panose="05000000000000000000" pitchFamily="2" charset="2"/>
              </a:rPr>
              <a:t></a:t>
            </a:r>
            <a:endParaRPr lang="en-US" altLang="zh-CN" dirty="0" smtClean="0">
              <a:sym typeface="Wingdings" panose="05000000000000000000" pitchFamily="2" charset="2"/>
            </a:endParaRPr>
          </a:p>
          <a:p>
            <a:endParaRPr lang="en-US" altLang="zh-CN" dirty="0">
              <a:sym typeface="Wingdings" panose="05000000000000000000" pitchFamily="2" charset="2"/>
            </a:endParaRPr>
          </a:p>
          <a:p>
            <a:r>
              <a:rPr lang="zh-CN" altLang="en-US" dirty="0" smtClean="0">
                <a:sym typeface="Wingdings" panose="05000000000000000000" pitchFamily="2" charset="2"/>
              </a:rPr>
              <a:t>若</a:t>
            </a:r>
            <a:r>
              <a:rPr lang="en-US" altLang="zh-CN" dirty="0">
                <a:sym typeface="Wingdings" panose="05000000000000000000" pitchFamily="2" charset="2"/>
              </a:rPr>
              <a:t>K</a:t>
            </a:r>
            <a:r>
              <a:rPr lang="zh-CN" altLang="en-US" dirty="0" smtClean="0">
                <a:sym typeface="Wingdings" panose="05000000000000000000" pitchFamily="2" charset="2"/>
              </a:rPr>
              <a:t>为偶数，则会</a:t>
            </a:r>
            <a:r>
              <a:rPr lang="zh-CN" altLang="en-US" dirty="0" smtClean="0">
                <a:sym typeface="Wingdings" panose="05000000000000000000" pitchFamily="2" charset="2"/>
              </a:rPr>
              <a:t>和</a:t>
            </a:r>
            <a:r>
              <a:rPr lang="en-US" altLang="zh-CN" dirty="0">
                <a:sym typeface="Wingdings" panose="05000000000000000000" pitchFamily="2" charset="2"/>
              </a:rPr>
              <a:t>K</a:t>
            </a:r>
            <a:r>
              <a:rPr lang="en-US" altLang="zh-CN" dirty="0" smtClean="0">
                <a:sym typeface="Wingdings" panose="05000000000000000000" pitchFamily="2" charset="2"/>
              </a:rPr>
              <a:t>2</a:t>
            </a:r>
            <a:r>
              <a:rPr lang="zh-CN" altLang="en-US" dirty="0" smtClean="0">
                <a:sym typeface="Wingdings" panose="05000000000000000000" pitchFamily="2" charset="2"/>
              </a:rPr>
              <a:t>相遇。</a:t>
            </a:r>
            <a:endParaRPr lang="en-US" altLang="zh-CN" dirty="0" smtClean="0">
              <a:sym typeface="Wingdings" panose="05000000000000000000" pitchFamily="2" charset="2"/>
            </a:endParaRPr>
          </a:p>
          <a:p>
            <a:r>
              <a:rPr lang="zh-CN" altLang="en-US" dirty="0" smtClean="0">
                <a:sym typeface="Wingdings" panose="05000000000000000000" pitchFamily="2" charset="2"/>
              </a:rPr>
              <a:t>若</a:t>
            </a:r>
            <a:r>
              <a:rPr lang="en-US" altLang="zh-CN" dirty="0">
                <a:sym typeface="Wingdings" panose="05000000000000000000" pitchFamily="2" charset="2"/>
              </a:rPr>
              <a:t>K</a:t>
            </a:r>
            <a:r>
              <a:rPr lang="zh-CN" altLang="en-US" dirty="0" smtClean="0">
                <a:sym typeface="Wingdings" panose="05000000000000000000" pitchFamily="2" charset="2"/>
              </a:rPr>
              <a:t>为奇数，</a:t>
            </a:r>
            <a:r>
              <a:rPr lang="zh-CN" altLang="en-US" dirty="0">
                <a:sym typeface="Wingdings" panose="05000000000000000000" pitchFamily="2" charset="2"/>
              </a:rPr>
              <a:t>则</a:t>
            </a:r>
            <a:r>
              <a:rPr lang="zh-CN" altLang="en-US" dirty="0" smtClean="0">
                <a:sym typeface="Wingdings" panose="05000000000000000000" pitchFamily="2" charset="2"/>
              </a:rPr>
              <a:t>会</a:t>
            </a:r>
            <a:r>
              <a:rPr lang="zh-CN" altLang="en-US" dirty="0" smtClean="0">
                <a:sym typeface="Wingdings" panose="05000000000000000000" pitchFamily="2" charset="2"/>
              </a:rPr>
              <a:t>和</a:t>
            </a:r>
            <a:r>
              <a:rPr lang="en-US" altLang="zh-CN" dirty="0">
                <a:sym typeface="Wingdings" panose="05000000000000000000" pitchFamily="2" charset="2"/>
              </a:rPr>
              <a:t>K</a:t>
            </a:r>
            <a:r>
              <a:rPr lang="en-US" altLang="zh-CN" dirty="0" smtClean="0">
                <a:sym typeface="Wingdings" panose="05000000000000000000" pitchFamily="2" charset="2"/>
              </a:rPr>
              <a:t>3</a:t>
            </a:r>
            <a:r>
              <a:rPr lang="zh-CN" altLang="en-US" dirty="0" smtClean="0">
                <a:sym typeface="Wingdings" panose="05000000000000000000" pitchFamily="2" charset="2"/>
              </a:rPr>
              <a:t>相遇。</a:t>
            </a:r>
            <a:endParaRPr lang="en-US" altLang="zh-CN" dirty="0" smtClean="0">
              <a:sym typeface="Wingdings" panose="05000000000000000000" pitchFamily="2" charset="2"/>
            </a:endParaRPr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05344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Solution</a:t>
            </a:r>
            <a:r>
              <a:rPr lang="zh-CN" altLang="en-US" dirty="0" smtClean="0"/>
              <a:t>：</a:t>
            </a:r>
            <a:r>
              <a:rPr lang="en-US" altLang="zh-CN" dirty="0" smtClean="0"/>
              <a:t>	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特殊情况：</a:t>
            </a:r>
            <a:endParaRPr lang="en-US" altLang="zh-CN" dirty="0" smtClean="0"/>
          </a:p>
          <a:p>
            <a:r>
              <a:rPr lang="en-US" altLang="zh-CN" dirty="0" smtClean="0"/>
              <a:t>L=1</a:t>
            </a:r>
            <a:r>
              <a:rPr lang="zh-CN" altLang="en-US" dirty="0" smtClean="0"/>
              <a:t>，</a:t>
            </a:r>
            <a:r>
              <a:rPr lang="en-US" altLang="zh-CN" dirty="0" smtClean="0"/>
              <a:t>Group</a:t>
            </a:r>
            <a:r>
              <a:rPr lang="zh-CN" altLang="en-US" dirty="0" smtClean="0"/>
              <a:t>数量</a:t>
            </a:r>
            <a:r>
              <a:rPr lang="en-US" altLang="zh-CN" dirty="0" smtClean="0"/>
              <a:t>=1</a:t>
            </a:r>
            <a:r>
              <a:rPr lang="zh-CN" altLang="en-US" dirty="0" smtClean="0"/>
              <a:t>，或者</a:t>
            </a:r>
            <a:r>
              <a:rPr lang="en-US" altLang="zh-CN" dirty="0" smtClean="0"/>
              <a:t>2</a:t>
            </a:r>
            <a:r>
              <a:rPr lang="zh-CN" altLang="en-US" dirty="0" smtClean="0"/>
              <a:t>的情况。</a:t>
            </a:r>
            <a:endParaRPr lang="en-US" altLang="zh-CN" dirty="0" smtClean="0"/>
          </a:p>
          <a:p>
            <a:r>
              <a:rPr lang="zh-CN" altLang="en-US" dirty="0" smtClean="0"/>
              <a:t>这些需要特判一下。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/>
              <a:t>这</a:t>
            </a:r>
            <a:r>
              <a:rPr lang="zh-CN" altLang="en-US" dirty="0" smtClean="0"/>
              <a:t>题细节比较多，比赛的时候还是</a:t>
            </a:r>
            <a:r>
              <a:rPr lang="zh-CN" altLang="en-US" dirty="0" smtClean="0"/>
              <a:t>很难做出</a:t>
            </a:r>
            <a:r>
              <a:rPr lang="zh-CN" altLang="en-US" dirty="0" smtClean="0"/>
              <a:t>来的。</a:t>
            </a:r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64769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469</Words>
  <Application>Microsoft Office PowerPoint</Application>
  <PresentationFormat>宽屏</PresentationFormat>
  <Paragraphs>43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3" baseType="lpstr">
      <vt:lpstr>宋体</vt:lpstr>
      <vt:lpstr>Arial</vt:lpstr>
      <vt:lpstr>Calibri</vt:lpstr>
      <vt:lpstr>Calibri Light</vt:lpstr>
      <vt:lpstr>Wingdings</vt:lpstr>
      <vt:lpstr>Office 主题</vt:lpstr>
      <vt:lpstr>Final contest by Doooooom!</vt:lpstr>
      <vt:lpstr>题意</vt:lpstr>
      <vt:lpstr>PowerPoint 演示文稿</vt:lpstr>
      <vt:lpstr>Solution：</vt:lpstr>
      <vt:lpstr>Solution:</vt:lpstr>
      <vt:lpstr>Solution：</vt:lpstr>
      <vt:lpstr>Solution：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Final contest by Doooooom!</dc:title>
  <dc:creator>admin</dc:creator>
  <cp:lastModifiedBy>admin</cp:lastModifiedBy>
  <cp:revision>21</cp:revision>
  <dcterms:created xsi:type="dcterms:W3CDTF">2014-07-24T04:14:47Z</dcterms:created>
  <dcterms:modified xsi:type="dcterms:W3CDTF">2014-07-24T06:15:11Z</dcterms:modified>
</cp:coreProperties>
</file>