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6A64-AA4E-4883-987E-65314FAF1B3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264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6A64-AA4E-4883-987E-65314FAF1B3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262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6A64-AA4E-4883-987E-65314FAF1B3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361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6A64-AA4E-4883-987E-65314FAF1B3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893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6A64-AA4E-4883-987E-65314FAF1B3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903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6A64-AA4E-4883-987E-65314FAF1B3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051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6A64-AA4E-4883-987E-65314FAF1B3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27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6A64-AA4E-4883-987E-65314FAF1B3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14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6A64-AA4E-4883-987E-65314FAF1B3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08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6A64-AA4E-4883-987E-65314FAF1B3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583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6A64-AA4E-4883-987E-65314FAF1B3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056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66A64-AA4E-4883-987E-65314FAF1B3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608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Nuclear Reactor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By luyi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9514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有一</a:t>
            </a:r>
            <a:r>
              <a:rPr lang="zh-CN" altLang="en-US" dirty="0" smtClean="0"/>
              <a:t>个核电反应仓</a:t>
            </a:r>
            <a:endParaRPr lang="en-US" altLang="zh-CN" dirty="0" smtClean="0"/>
          </a:p>
          <a:p>
            <a:r>
              <a:rPr lang="zh-CN" altLang="en-US" dirty="0" smtClean="0"/>
              <a:t>给出其摆放方案</a:t>
            </a:r>
            <a:endParaRPr lang="en-US" altLang="zh-CN" dirty="0" smtClean="0"/>
          </a:p>
          <a:p>
            <a:r>
              <a:rPr lang="zh-CN" altLang="en-US" dirty="0" smtClean="0"/>
              <a:t>求铀棒反应的</a:t>
            </a:r>
            <a:r>
              <a:rPr lang="en-US" altLang="zh-CN" dirty="0" smtClean="0"/>
              <a:t>tick</a:t>
            </a:r>
            <a:r>
              <a:rPr lang="zh-CN" altLang="en-US" dirty="0" smtClean="0"/>
              <a:t>数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N</a:t>
            </a:r>
            <a:r>
              <a:rPr lang="zh-CN" altLang="en-US" dirty="0" smtClean="0"/>
              <a:t>，</a:t>
            </a:r>
            <a:r>
              <a:rPr lang="en-US" altLang="zh-CN" dirty="0" smtClean="0"/>
              <a:t>M &lt;= 20</a:t>
            </a:r>
          </a:p>
          <a:p>
            <a:r>
              <a:rPr lang="en-US" altLang="zh-CN" dirty="0" smtClean="0"/>
              <a:t>T &lt;= 100,000</a:t>
            </a: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1028" name="Picture 4" descr="Nuclear2 Samp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8585" y="1825625"/>
            <a:ext cx="3136765" cy="1907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6045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对于每个</a:t>
            </a:r>
            <a:r>
              <a:rPr lang="en-US" altLang="zh-CN" dirty="0"/>
              <a:t>tick</a:t>
            </a:r>
            <a:r>
              <a:rPr lang="zh-CN" altLang="en-US" dirty="0"/>
              <a:t>，按顺序执行以下步骤</a:t>
            </a:r>
            <a:endParaRPr lang="en-US" altLang="zh-CN" dirty="0"/>
          </a:p>
          <a:p>
            <a:r>
              <a:rPr lang="zh-CN" altLang="en-US" dirty="0"/>
              <a:t>铀棒反应（自己</a:t>
            </a:r>
            <a:r>
              <a:rPr lang="en-US" altLang="zh-CN" dirty="0"/>
              <a:t>+</a:t>
            </a:r>
            <a:r>
              <a:rPr lang="zh-CN" altLang="en-US" dirty="0"/>
              <a:t>四个相邻格子铀棒数*热量）</a:t>
            </a:r>
            <a:endParaRPr lang="en-US" altLang="zh-CN" dirty="0"/>
          </a:p>
          <a:p>
            <a:r>
              <a:rPr lang="zh-CN" altLang="en-US" dirty="0"/>
              <a:t>对于每个铀棒的热量，按最近距离的倒数为权重全部分配给散热器和均热</a:t>
            </a:r>
            <a:r>
              <a:rPr lang="zh-CN" altLang="en-US" dirty="0" smtClean="0"/>
              <a:t>器（如果没有，那么反应仓爆炸）</a:t>
            </a:r>
            <a:endParaRPr lang="en-US" altLang="zh-CN" dirty="0"/>
          </a:p>
          <a:p>
            <a:r>
              <a:rPr lang="zh-CN" altLang="en-US" dirty="0"/>
              <a:t>均热</a:t>
            </a:r>
            <a:r>
              <a:rPr lang="zh-CN" altLang="en-US" dirty="0" smtClean="0"/>
              <a:t>器在瞬间将其以及与其相邻的均热器和冷却器热量平均（整个联通块平均）</a:t>
            </a:r>
            <a:endParaRPr lang="en-US" altLang="zh-CN" dirty="0" smtClean="0"/>
          </a:p>
          <a:p>
            <a:r>
              <a:rPr lang="zh-CN" altLang="en-US" dirty="0" smtClean="0"/>
              <a:t>冷却器散热（需要统计其四周升级元件数量）</a:t>
            </a:r>
            <a:endParaRPr lang="en-US" altLang="zh-CN" dirty="0" smtClean="0"/>
          </a:p>
          <a:p>
            <a:r>
              <a:rPr lang="zh-CN" altLang="en-US" dirty="0" smtClean="0"/>
              <a:t>（在每个步骤，如果元件热量超过</a:t>
            </a:r>
            <a:r>
              <a:rPr lang="en-US" altLang="zh-CN" dirty="0" smtClean="0"/>
              <a:t>Q</a:t>
            </a:r>
            <a:r>
              <a:rPr lang="zh-CN" altLang="en-US" dirty="0" smtClean="0"/>
              <a:t>，这个元件及其上面热量会消失）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9116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就是模拟题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对于每个</a:t>
            </a:r>
            <a:r>
              <a:rPr lang="en-US" altLang="zh-CN" dirty="0" smtClean="0"/>
              <a:t>tick</a:t>
            </a:r>
            <a:r>
              <a:rPr lang="zh-CN" altLang="en-US" dirty="0" smtClean="0"/>
              <a:t>依次模拟</a:t>
            </a:r>
            <a:endParaRPr lang="en-US" altLang="zh-CN" dirty="0" smtClean="0"/>
          </a:p>
          <a:p>
            <a:r>
              <a:rPr lang="zh-CN" altLang="en-US" dirty="0" smtClean="0"/>
              <a:t>通过对每个</a:t>
            </a:r>
            <a:r>
              <a:rPr lang="en-US" altLang="zh-CN" dirty="0" smtClean="0"/>
              <a:t>U</a:t>
            </a:r>
            <a:r>
              <a:rPr lang="zh-CN" altLang="en-US" dirty="0" smtClean="0"/>
              <a:t>棒，计算其发热量，</a:t>
            </a:r>
            <a:r>
              <a:rPr lang="en-US" altLang="zh-CN" dirty="0" smtClean="0"/>
              <a:t>BFS</a:t>
            </a:r>
            <a:r>
              <a:rPr lang="zh-CN" altLang="en-US" dirty="0" smtClean="0"/>
              <a:t>将其与可以到达的各个均热器和散热器距离求出，把热量分配过去（在这之后判下是否超过</a:t>
            </a:r>
            <a:r>
              <a:rPr lang="en-US" altLang="zh-CN" dirty="0" smtClean="0"/>
              <a:t>Q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en-US" altLang="zh-CN" dirty="0" smtClean="0"/>
              <a:t>O</a:t>
            </a:r>
            <a:r>
              <a:rPr lang="zh-CN" altLang="en-US" dirty="0" smtClean="0"/>
              <a:t>（</a:t>
            </a:r>
            <a:r>
              <a:rPr lang="en-US" altLang="zh-CN" dirty="0" smtClean="0"/>
              <a:t>N^2*M^2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zh-CN" altLang="en-US" dirty="0" smtClean="0"/>
              <a:t>对于每个还没在连通块的均热器，求出其联通块，然后将热量平均（因为最多的也不超过</a:t>
            </a:r>
            <a:r>
              <a:rPr lang="en-US" altLang="zh-CN" dirty="0" smtClean="0"/>
              <a:t>Q</a:t>
            </a:r>
            <a:r>
              <a:rPr lang="zh-CN" altLang="en-US" dirty="0" smtClean="0"/>
              <a:t>，这里不会爆）</a:t>
            </a:r>
            <a:r>
              <a:rPr lang="en-US" altLang="zh-CN" dirty="0" smtClean="0"/>
              <a:t>O(N*M)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445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上面复杂度 </a:t>
            </a:r>
            <a:r>
              <a:rPr lang="en-US" altLang="zh-CN" dirty="0" smtClean="0"/>
              <a:t>O</a:t>
            </a:r>
            <a:r>
              <a:rPr lang="zh-CN" altLang="en-US" dirty="0" smtClean="0"/>
              <a:t>（</a:t>
            </a:r>
            <a:r>
              <a:rPr lang="en-US" altLang="zh-CN" dirty="0" smtClean="0"/>
              <a:t>N^2*M^2*T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zh-CN" altLang="en-US" dirty="0" smtClean="0"/>
              <a:t>明显</a:t>
            </a:r>
            <a:r>
              <a:rPr lang="en-US" altLang="zh-CN" dirty="0" smtClean="0"/>
              <a:t>TLE</a:t>
            </a:r>
          </a:p>
          <a:p>
            <a:endParaRPr lang="en-US" altLang="zh-CN" dirty="0"/>
          </a:p>
          <a:p>
            <a:r>
              <a:rPr lang="zh-CN" altLang="en-US" dirty="0" smtClean="0"/>
              <a:t>其实如果没有元件消失的话，每个</a:t>
            </a:r>
            <a:r>
              <a:rPr lang="en-US" altLang="zh-CN" dirty="0" smtClean="0"/>
              <a:t>tick</a:t>
            </a:r>
            <a:r>
              <a:rPr lang="zh-CN" altLang="en-US" dirty="0" smtClean="0"/>
              <a:t>每个元件从</a:t>
            </a:r>
            <a:r>
              <a:rPr lang="zh-CN" altLang="en-US" dirty="0"/>
              <a:t>铀棒</a:t>
            </a:r>
            <a:r>
              <a:rPr lang="zh-CN" altLang="en-US" dirty="0" smtClean="0"/>
              <a:t>吸收到的热量是不会变的，只要预先求出即可</a:t>
            </a:r>
            <a:endParaRPr lang="en-US" altLang="zh-CN" dirty="0" smtClean="0"/>
          </a:p>
          <a:p>
            <a:r>
              <a:rPr lang="zh-CN" altLang="en-US" dirty="0" smtClean="0"/>
              <a:t>因为最多</a:t>
            </a:r>
            <a:r>
              <a:rPr lang="en-US" altLang="zh-CN" dirty="0" smtClean="0"/>
              <a:t>M*N</a:t>
            </a:r>
            <a:r>
              <a:rPr lang="zh-CN" altLang="en-US" dirty="0" smtClean="0"/>
              <a:t>个元件，最多只需要计算</a:t>
            </a:r>
            <a:r>
              <a:rPr lang="en-US" altLang="zh-CN" dirty="0" smtClean="0"/>
              <a:t>M*N</a:t>
            </a:r>
            <a:r>
              <a:rPr lang="zh-CN" altLang="en-US" dirty="0" smtClean="0"/>
              <a:t>次</a:t>
            </a:r>
            <a:endParaRPr lang="en-US" altLang="zh-CN" dirty="0" smtClean="0"/>
          </a:p>
          <a:p>
            <a:r>
              <a:rPr lang="zh-CN" altLang="en-US" dirty="0" smtClean="0"/>
              <a:t>先求一遍，然后在有元件消失的时候再更新即可</a:t>
            </a:r>
            <a:endParaRPr lang="en-US" altLang="zh-CN" dirty="0" smtClean="0"/>
          </a:p>
          <a:p>
            <a:r>
              <a:rPr lang="zh-CN" altLang="en-US" dirty="0"/>
              <a:t>复杂</a:t>
            </a:r>
            <a:r>
              <a:rPr lang="zh-CN" altLang="en-US" dirty="0" smtClean="0"/>
              <a:t>度</a:t>
            </a:r>
            <a:r>
              <a:rPr lang="en-US" altLang="zh-CN" dirty="0" smtClean="0"/>
              <a:t>O(N*M*T + N^3*M^3)</a:t>
            </a:r>
          </a:p>
        </p:txBody>
      </p:sp>
    </p:spTree>
    <p:extLst>
      <p:ext uri="{BB962C8B-B14F-4D97-AF65-F5344CB8AC3E}">
        <p14:creationId xmlns:p14="http://schemas.microsoft.com/office/powerpoint/2010/main" val="3782639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298</Words>
  <Application>Microsoft Office PowerPoint</Application>
  <PresentationFormat>全屏显示(4:3)</PresentationFormat>
  <Paragraphs>29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Office 主题</vt:lpstr>
      <vt:lpstr>Nuclear Reactor</vt:lpstr>
      <vt:lpstr>题意</vt:lpstr>
      <vt:lpstr>PowerPoint 演示文稿</vt:lpstr>
      <vt:lpstr>解法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Yi Lu</dc:creator>
  <cp:lastModifiedBy>Yi Lu</cp:lastModifiedBy>
  <cp:revision>69</cp:revision>
  <dcterms:created xsi:type="dcterms:W3CDTF">2014-07-08T16:06:59Z</dcterms:created>
  <dcterms:modified xsi:type="dcterms:W3CDTF">2014-07-24T03:56:33Z</dcterms:modified>
</cp:coreProperties>
</file>