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114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82F96-357E-4B78-8AD1-5C83458FA2F5}" type="datetimeFigureOut">
              <a:rPr lang="zh-CN" altLang="en-US" smtClean="0"/>
              <a:t>2014/7/23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51E34-64BA-4BC5-B051-607233CF1D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16816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82F96-357E-4B78-8AD1-5C83458FA2F5}" type="datetimeFigureOut">
              <a:rPr lang="zh-CN" altLang="en-US" smtClean="0"/>
              <a:t>2014/7/23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51E34-64BA-4BC5-B051-607233CF1D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16900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82F96-357E-4B78-8AD1-5C83458FA2F5}" type="datetimeFigureOut">
              <a:rPr lang="zh-CN" altLang="en-US" smtClean="0"/>
              <a:t>2014/7/23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51E34-64BA-4BC5-B051-607233CF1D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19336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82F96-357E-4B78-8AD1-5C83458FA2F5}" type="datetimeFigureOut">
              <a:rPr lang="zh-CN" altLang="en-US" smtClean="0"/>
              <a:t>2014/7/23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51E34-64BA-4BC5-B051-607233CF1D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0414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82F96-357E-4B78-8AD1-5C83458FA2F5}" type="datetimeFigureOut">
              <a:rPr lang="zh-CN" altLang="en-US" smtClean="0"/>
              <a:t>2014/7/23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51E34-64BA-4BC5-B051-607233CF1D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4393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82F96-357E-4B78-8AD1-5C83458FA2F5}" type="datetimeFigureOut">
              <a:rPr lang="zh-CN" altLang="en-US" smtClean="0"/>
              <a:t>2014/7/23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51E34-64BA-4BC5-B051-607233CF1D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43921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82F96-357E-4B78-8AD1-5C83458FA2F5}" type="datetimeFigureOut">
              <a:rPr lang="zh-CN" altLang="en-US" smtClean="0"/>
              <a:t>2014/7/23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51E34-64BA-4BC5-B051-607233CF1D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99737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82F96-357E-4B78-8AD1-5C83458FA2F5}" type="datetimeFigureOut">
              <a:rPr lang="zh-CN" altLang="en-US" smtClean="0"/>
              <a:t>2014/7/23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51E34-64BA-4BC5-B051-607233CF1D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68455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82F96-357E-4B78-8AD1-5C83458FA2F5}" type="datetimeFigureOut">
              <a:rPr lang="zh-CN" altLang="en-US" smtClean="0"/>
              <a:t>2014/7/23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51E34-64BA-4BC5-B051-607233CF1D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40875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82F96-357E-4B78-8AD1-5C83458FA2F5}" type="datetimeFigureOut">
              <a:rPr lang="zh-CN" altLang="en-US" smtClean="0"/>
              <a:t>2014/7/23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51E34-64BA-4BC5-B051-607233CF1D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18008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82F96-357E-4B78-8AD1-5C83458FA2F5}" type="datetimeFigureOut">
              <a:rPr lang="zh-CN" altLang="en-US" smtClean="0"/>
              <a:t>2014/7/23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51E34-64BA-4BC5-B051-607233CF1D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73951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482F96-357E-4B78-8AD1-5C83458FA2F5}" type="datetimeFigureOut">
              <a:rPr lang="zh-CN" altLang="en-US" smtClean="0"/>
              <a:t>2014/7/23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451E34-64BA-4BC5-B051-607233CF1D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5764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Infusion Altar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Idea by Bobgy, Problem by </a:t>
            </a:r>
            <a:r>
              <a:rPr lang="en-US" altLang="zh-CN" smtClean="0"/>
              <a:t>Jackyz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61174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题意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给出一个</a:t>
            </a:r>
            <a:r>
              <a:rPr lang="en-US" altLang="zh-CN" dirty="0" smtClean="0"/>
              <a:t>n</a:t>
            </a:r>
            <a:r>
              <a:rPr lang="zh-CN" altLang="en-US" dirty="0" smtClean="0"/>
              <a:t>*</a:t>
            </a:r>
            <a:r>
              <a:rPr lang="en-US" altLang="zh-CN" dirty="0" smtClean="0"/>
              <a:t>n</a:t>
            </a:r>
            <a:r>
              <a:rPr lang="zh-CN" altLang="en-US" dirty="0" smtClean="0"/>
              <a:t>的区域，正中间是注魔台</a:t>
            </a:r>
            <a:endParaRPr lang="en-US" altLang="zh-CN" dirty="0" smtClean="0"/>
          </a:p>
          <a:p>
            <a:r>
              <a:rPr lang="zh-CN" altLang="en-US" dirty="0" smtClean="0"/>
              <a:t>要求求把这个区域变成有</a:t>
            </a:r>
            <a:r>
              <a:rPr lang="en-US" altLang="zh-CN" dirty="0" smtClean="0"/>
              <a:t>4</a:t>
            </a:r>
            <a:r>
              <a:rPr lang="zh-CN" altLang="en-US" dirty="0" smtClean="0"/>
              <a:t>条对称轴的时候，最少需要做多少次方块的变换</a:t>
            </a:r>
            <a:endParaRPr lang="en-US" altLang="zh-CN" dirty="0" smtClean="0"/>
          </a:p>
          <a:p>
            <a:r>
              <a:rPr lang="zh-CN" altLang="en-US" dirty="0" smtClean="0"/>
              <a:t>正方形总共就</a:t>
            </a:r>
            <a:r>
              <a:rPr lang="en-US" altLang="zh-CN" dirty="0" smtClean="0"/>
              <a:t>4</a:t>
            </a:r>
            <a:r>
              <a:rPr lang="zh-CN" altLang="en-US" dirty="0" smtClean="0"/>
              <a:t>条对称轴，竖直，水平，</a:t>
            </a:r>
            <a:r>
              <a:rPr lang="en-US" altLang="zh-CN" dirty="0" smtClean="0"/>
              <a:t>2</a:t>
            </a:r>
            <a:r>
              <a:rPr lang="zh-CN" altLang="en-US" dirty="0" smtClean="0"/>
              <a:t>个斜对角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927622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注意对称会要求一系列的方块相同，这样就构成了许多等价类</a:t>
            </a:r>
            <a:endParaRPr lang="en-US" altLang="zh-CN" dirty="0" smtClean="0"/>
          </a:p>
          <a:p>
            <a:r>
              <a:rPr lang="zh-CN" altLang="en-US" dirty="0" smtClean="0"/>
              <a:t>从每个点开始按照对称的变化方式</a:t>
            </a:r>
            <a:r>
              <a:rPr lang="en-US" altLang="zh-CN" dirty="0" err="1" smtClean="0"/>
              <a:t>floodfill</a:t>
            </a:r>
            <a:r>
              <a:rPr lang="zh-CN" altLang="en-US" dirty="0" smtClean="0"/>
              <a:t>，找出连通块中最多数量的那种字符，然后把其他字符都变成最多的这个即可。</a:t>
            </a:r>
            <a:endParaRPr lang="en-US" altLang="zh-CN" dirty="0" smtClean="0"/>
          </a:p>
          <a:p>
            <a:r>
              <a:rPr lang="zh-CN" altLang="en-US" dirty="0" smtClean="0"/>
              <a:t>规律也可以直接推出来，就是在对称轴上的点会对称到</a:t>
            </a:r>
            <a:r>
              <a:rPr lang="en-US" altLang="zh-CN" dirty="0" smtClean="0"/>
              <a:t>4</a:t>
            </a:r>
            <a:r>
              <a:rPr lang="zh-CN" altLang="en-US" dirty="0" smtClean="0"/>
              <a:t>个位置，需要都一样，非对称轴上的点会对称到</a:t>
            </a:r>
            <a:r>
              <a:rPr lang="en-US" altLang="zh-CN" dirty="0" smtClean="0"/>
              <a:t>8</a:t>
            </a:r>
            <a:r>
              <a:rPr lang="zh-CN" altLang="en-US" smtClean="0"/>
              <a:t>个位置，中心点无所谓。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8555665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149</Words>
  <Application>Microsoft Office PowerPoint</Application>
  <PresentationFormat>宽屏</PresentationFormat>
  <Paragraphs>9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8" baseType="lpstr">
      <vt:lpstr>宋体</vt:lpstr>
      <vt:lpstr>Arial</vt:lpstr>
      <vt:lpstr>Calibri</vt:lpstr>
      <vt:lpstr>Calibri Light</vt:lpstr>
      <vt:lpstr>Office 主题</vt:lpstr>
      <vt:lpstr>Infusion Altar</vt:lpstr>
      <vt:lpstr>题意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Infusion Altar</dc:title>
  <dc:creator>Bob Gong</dc:creator>
  <cp:lastModifiedBy>Bob Gong</cp:lastModifiedBy>
  <cp:revision>5</cp:revision>
  <dcterms:created xsi:type="dcterms:W3CDTF">2014-07-23T02:35:13Z</dcterms:created>
  <dcterms:modified xsi:type="dcterms:W3CDTF">2014-07-23T04:04:50Z</dcterms:modified>
</cp:coreProperties>
</file>