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4660"/>
  </p:normalViewPr>
  <p:slideViewPr>
    <p:cSldViewPr snapToGrid="0">
      <p:cViewPr varScale="1">
        <p:scale>
          <a:sx n="79" d="100"/>
          <a:sy n="79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629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85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68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9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071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04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11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921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92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20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469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771B5CB-A272-411C-AC2B-83B46422C05D}" type="datetimeFigureOut">
              <a:rPr lang="zh-CN" altLang="en-US" smtClean="0"/>
              <a:t>2014/07/23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7EA5FB3-BA3D-426B-958E-7AF83FAD149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53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The Last Hit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Andy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6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个兵</a:t>
            </a:r>
            <a:endParaRPr lang="en-US" altLang="zh-CN" dirty="0" smtClean="0"/>
          </a:p>
          <a:p>
            <a:r>
              <a:rPr lang="zh-CN" altLang="en-US" dirty="0"/>
              <a:t>每个</a:t>
            </a:r>
            <a:r>
              <a:rPr lang="zh-CN" altLang="en-US" dirty="0" smtClean="0"/>
              <a:t>兵你可以用魔法或者平</a:t>
            </a:r>
            <a:r>
              <a:rPr lang="en-US" altLang="zh-CN" dirty="0" smtClean="0"/>
              <a:t>A</a:t>
            </a:r>
            <a:r>
              <a:rPr lang="zh-CN" altLang="en-US" dirty="0" smtClean="0"/>
              <a:t>补掉</a:t>
            </a:r>
            <a:endParaRPr lang="en-US" altLang="zh-CN" dirty="0" smtClean="0"/>
          </a:p>
          <a:p>
            <a:r>
              <a:rPr lang="zh-CN" altLang="en-US" dirty="0"/>
              <a:t>用</a:t>
            </a:r>
            <a:r>
              <a:rPr lang="zh-CN" altLang="en-US" dirty="0" smtClean="0"/>
              <a:t>魔法和平</a:t>
            </a:r>
            <a:r>
              <a:rPr lang="en-US" altLang="zh-CN" dirty="0" smtClean="0"/>
              <a:t>A</a:t>
            </a:r>
            <a:r>
              <a:rPr lang="zh-CN" altLang="en-US" dirty="0" smtClean="0"/>
              <a:t>补刀的话各有一个补到的概率</a:t>
            </a:r>
            <a:r>
              <a:rPr lang="en-US" altLang="zh-CN" dirty="0" smtClean="0"/>
              <a:t>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、</a:t>
            </a:r>
            <a:r>
              <a:rPr lang="en-US" altLang="zh-CN" dirty="0" smtClean="0"/>
              <a:t>q[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</a:p>
          <a:p>
            <a:r>
              <a:rPr lang="zh-CN" altLang="en-US" dirty="0" smtClean="0"/>
              <a:t>求最优策略下能补到的小兵的期望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618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贪心</a:t>
            </a:r>
            <a:endParaRPr lang="en-US" altLang="zh-CN" dirty="0" smtClean="0"/>
          </a:p>
          <a:p>
            <a:r>
              <a:rPr lang="zh-CN" altLang="en-US" dirty="0" smtClean="0"/>
              <a:t>每次找</a:t>
            </a:r>
            <a:r>
              <a:rPr lang="en-US" altLang="zh-CN" dirty="0" smtClean="0"/>
              <a:t>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]-q[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最大的用魔法，其余的平</a:t>
            </a:r>
            <a:r>
              <a:rPr lang="en-US" altLang="zh-CN" dirty="0" smtClean="0"/>
              <a:t>A</a:t>
            </a:r>
          </a:p>
          <a:p>
            <a:endParaRPr lang="en-US" altLang="zh-CN" dirty="0"/>
          </a:p>
          <a:p>
            <a:r>
              <a:rPr lang="zh-CN" altLang="en-US" dirty="0"/>
              <a:t>小</a:t>
            </a:r>
            <a:r>
              <a:rPr lang="zh-CN" altLang="en-US" dirty="0" smtClean="0"/>
              <a:t>坑：</a:t>
            </a:r>
            <a:endParaRPr lang="en-US" altLang="zh-CN" dirty="0" smtClean="0"/>
          </a:p>
          <a:p>
            <a:r>
              <a:rPr lang="zh-CN" altLang="en-US" dirty="0"/>
              <a:t>有</a:t>
            </a:r>
            <a:r>
              <a:rPr lang="zh-CN" altLang="en-US" dirty="0" smtClean="0"/>
              <a:t>可能魔法很多但是</a:t>
            </a:r>
            <a:r>
              <a:rPr lang="en-US" altLang="zh-CN" dirty="0" smtClean="0"/>
              <a:t>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]-q[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]&gt;0</a:t>
            </a:r>
            <a:r>
              <a:rPr lang="zh-CN" altLang="en-US" dirty="0" smtClean="0"/>
              <a:t>的很少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甚至有</a:t>
            </a:r>
            <a:r>
              <a:rPr lang="en-US" altLang="zh-CN" dirty="0" smtClean="0"/>
              <a:t>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]&lt;q[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</a:p>
          <a:p>
            <a:pPr lvl="1"/>
            <a:r>
              <a:rPr lang="zh-CN" altLang="en-US" dirty="0" smtClean="0"/>
              <a:t>所以贪心结束条件要加上</a:t>
            </a:r>
            <a:r>
              <a:rPr lang="en-US" altLang="zh-CN" dirty="0" smtClean="0"/>
              <a:t>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]-q[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]&lt;=0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648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谢谢大家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14.07.23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0255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</TotalTime>
  <Words>102</Words>
  <Application>Microsoft Office PowerPoint</Application>
  <PresentationFormat>全屏显示(4:3)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Tw Cen MT</vt:lpstr>
      <vt:lpstr>Tw Cen MT Condensed</vt:lpstr>
      <vt:lpstr>华文仿宋</vt:lpstr>
      <vt:lpstr>Wingdings 3</vt:lpstr>
      <vt:lpstr>积分</vt:lpstr>
      <vt:lpstr>The Last Hit</vt:lpstr>
      <vt:lpstr>题意</vt:lpstr>
      <vt:lpstr>solution</vt:lpstr>
      <vt:lpstr>谢谢大家</vt:lpstr>
    </vt:vector>
  </TitlesOfParts>
  <Company>浙江大学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Last Hit</dc:title>
  <dc:creator>王钦</dc:creator>
  <cp:lastModifiedBy>王钦</cp:lastModifiedBy>
  <cp:revision>4</cp:revision>
  <dcterms:created xsi:type="dcterms:W3CDTF">2014-07-23T04:37:15Z</dcterms:created>
  <dcterms:modified xsi:type="dcterms:W3CDTF">2014-07-23T04:42:54Z</dcterms:modified>
</cp:coreProperties>
</file>