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1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F7983-9C9A-4B31-96A5-212892FF93C3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9353E-0C14-4A98-A02C-5FA8BC2EC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322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F7983-9C9A-4B31-96A5-212892FF93C3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9353E-0C14-4A98-A02C-5FA8BC2EC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649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F7983-9C9A-4B31-96A5-212892FF93C3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9353E-0C14-4A98-A02C-5FA8BC2EC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984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F7983-9C9A-4B31-96A5-212892FF93C3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9353E-0C14-4A98-A02C-5FA8BC2EC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561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F7983-9C9A-4B31-96A5-212892FF93C3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9353E-0C14-4A98-A02C-5FA8BC2EC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066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F7983-9C9A-4B31-96A5-212892FF93C3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9353E-0C14-4A98-A02C-5FA8BC2EC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01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F7983-9C9A-4B31-96A5-212892FF93C3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9353E-0C14-4A98-A02C-5FA8BC2EC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029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F7983-9C9A-4B31-96A5-212892FF93C3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9353E-0C14-4A98-A02C-5FA8BC2EC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050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F7983-9C9A-4B31-96A5-212892FF93C3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9353E-0C14-4A98-A02C-5FA8BC2EC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020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F7983-9C9A-4B31-96A5-212892FF93C3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9353E-0C14-4A98-A02C-5FA8BC2EC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016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F7983-9C9A-4B31-96A5-212892FF93C3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9353E-0C14-4A98-A02C-5FA8BC2EC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745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F7983-9C9A-4B31-96A5-212892FF93C3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9353E-0C14-4A98-A02C-5FA8BC2EC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775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err="1" smtClean="0"/>
              <a:t>Squary</a:t>
            </a:r>
            <a:r>
              <a:rPr lang="en-US" altLang="zh-CN" dirty="0" smtClean="0"/>
              <a:t> Set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ASC 36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1833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给出</a:t>
            </a:r>
            <a:r>
              <a:rPr lang="en-US" altLang="zh-CN" dirty="0" smtClean="0"/>
              <a:t>n</a:t>
            </a:r>
            <a:r>
              <a:rPr lang="zh-CN" altLang="en-US" dirty="0" smtClean="0"/>
              <a:t>和</a:t>
            </a:r>
            <a:r>
              <a:rPr lang="en-US" altLang="zh-CN" dirty="0" smtClean="0"/>
              <a:t>k</a:t>
            </a:r>
            <a:r>
              <a:rPr lang="zh-CN" altLang="en-US" dirty="0" smtClean="0"/>
              <a:t>，</a:t>
            </a:r>
            <a:r>
              <a:rPr lang="en-US" altLang="zh-CN" dirty="0" smtClean="0"/>
              <a:t>(n&lt;=2000000, k&lt;=30)</a:t>
            </a:r>
          </a:p>
          <a:p>
            <a:r>
              <a:rPr lang="zh-CN" altLang="en-US" dirty="0" smtClean="0"/>
              <a:t>求是否存在</a:t>
            </a:r>
            <a:r>
              <a:rPr lang="zh-CN" altLang="en-US" dirty="0"/>
              <a:t>一</a:t>
            </a:r>
            <a:r>
              <a:rPr lang="zh-CN" altLang="en-US" dirty="0" smtClean="0"/>
              <a:t>个集合</a:t>
            </a:r>
            <a:r>
              <a:rPr lang="en-US" altLang="zh-CN" dirty="0" smtClean="0"/>
              <a:t>S</a:t>
            </a:r>
            <a:r>
              <a:rPr lang="zh-CN" altLang="en-US" dirty="0" smtClean="0"/>
              <a:t>，使得，</a:t>
            </a:r>
            <a:r>
              <a:rPr lang="en-US" altLang="zh-CN" dirty="0" smtClean="0"/>
              <a:t>|S|=k</a:t>
            </a:r>
            <a:r>
              <a:rPr lang="zh-CN" altLang="en-US" dirty="0" smtClean="0"/>
              <a:t>，且</a:t>
            </a:r>
            <a:r>
              <a:rPr lang="en-US" altLang="zh-CN" dirty="0" smtClean="0"/>
              <a:t>sigma(</a:t>
            </a:r>
            <a:r>
              <a:rPr lang="en-US" altLang="zh-CN" dirty="0" err="1" smtClean="0"/>
              <a:t>si</a:t>
            </a:r>
            <a:r>
              <a:rPr lang="en-US" altLang="zh-CN" dirty="0" smtClean="0"/>
              <a:t>)=n</a:t>
            </a:r>
            <a:r>
              <a:rPr lang="zh-CN" altLang="en-US" dirty="0" smtClean="0"/>
              <a:t>，且任意</a:t>
            </a:r>
            <a:r>
              <a:rPr lang="en-US" altLang="zh-CN" dirty="0" smtClean="0"/>
              <a:t>j, sigma(</a:t>
            </a:r>
            <a:r>
              <a:rPr lang="en-US" altLang="zh-CN" dirty="0" err="1" smtClean="0"/>
              <a:t>si</a:t>
            </a:r>
            <a:r>
              <a:rPr lang="en-US" altLang="zh-CN" dirty="0" smtClean="0"/>
              <a:t>)-</a:t>
            </a:r>
            <a:r>
              <a:rPr lang="en-US" altLang="zh-CN" dirty="0" err="1" smtClean="0"/>
              <a:t>sj</a:t>
            </a:r>
            <a:r>
              <a:rPr lang="zh-CN" altLang="en-US" dirty="0" smtClean="0"/>
              <a:t>是平方数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0924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解答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实际上是在</a:t>
            </a:r>
            <a:r>
              <a:rPr lang="en-US" altLang="zh-CN" dirty="0" smtClean="0"/>
              <a:t>n-x^2</a:t>
            </a:r>
            <a:r>
              <a:rPr lang="zh-CN" altLang="en-US" dirty="0" smtClean="0"/>
              <a:t>中找</a:t>
            </a:r>
            <a:r>
              <a:rPr lang="en-US" altLang="zh-CN" dirty="0" smtClean="0"/>
              <a:t>k</a:t>
            </a:r>
            <a:r>
              <a:rPr lang="zh-CN" altLang="en-US" dirty="0" smtClean="0"/>
              <a:t>个数，使得总和等于</a:t>
            </a:r>
            <a:r>
              <a:rPr lang="en-US" altLang="zh-CN" dirty="0" smtClean="0"/>
              <a:t>n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或者找</a:t>
            </a:r>
            <a:r>
              <a:rPr lang="en-US" altLang="zh-CN" dirty="0" smtClean="0"/>
              <a:t>k</a:t>
            </a:r>
            <a:r>
              <a:rPr lang="zh-CN" altLang="en-US" dirty="0" smtClean="0"/>
              <a:t>个小于</a:t>
            </a:r>
            <a:r>
              <a:rPr lang="en-US" altLang="zh-CN" dirty="0" smtClean="0"/>
              <a:t>n</a:t>
            </a:r>
            <a:r>
              <a:rPr lang="zh-CN" altLang="en-US" dirty="0" smtClean="0"/>
              <a:t>的平方数，使得总和</a:t>
            </a:r>
            <a:r>
              <a:rPr lang="en-US" altLang="zh-CN" dirty="0" smtClean="0"/>
              <a:t>=(k-1)*n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搜索即可，注意可行性</a:t>
            </a:r>
            <a:r>
              <a:rPr lang="zh-CN" altLang="en-US" smtClean="0"/>
              <a:t>剪枝，顺序要</a:t>
            </a:r>
            <a:r>
              <a:rPr lang="zh-CN" altLang="en-US" dirty="0" smtClean="0"/>
              <a:t>先尝试大的数再尝试小</a:t>
            </a:r>
            <a:r>
              <a:rPr lang="zh-CN" altLang="en-US" smtClean="0"/>
              <a:t>的数，搜索地比较快。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6670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108</Words>
  <Application>Microsoft Office PowerPoint</Application>
  <PresentationFormat>宽屏</PresentationFormat>
  <Paragraphs>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主题</vt:lpstr>
      <vt:lpstr>Squary Set</vt:lpstr>
      <vt:lpstr>题意</vt:lpstr>
      <vt:lpstr>解答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Squary Set</dc:title>
  <dc:creator>Bob Gong</dc:creator>
  <cp:lastModifiedBy>Bob Gong</cp:lastModifiedBy>
  <cp:revision>5</cp:revision>
  <dcterms:created xsi:type="dcterms:W3CDTF">2014-07-23T03:27:25Z</dcterms:created>
  <dcterms:modified xsi:type="dcterms:W3CDTF">2014-07-23T03:31:40Z</dcterms:modified>
</cp:coreProperties>
</file>