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8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74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15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79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77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24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2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5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48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5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78DC9-E859-414F-9530-FCC6F3EEE9EB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70DCC-929C-4D59-9CDA-6EEFD4D07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95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Miner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By Bobgy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8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2000" dirty="0"/>
              <a:t>背景：</a:t>
            </a:r>
            <a:r>
              <a:rPr lang="en-US" altLang="zh-CN" sz="2000" dirty="0"/>
              <a:t>MC</a:t>
            </a:r>
            <a:r>
              <a:rPr lang="zh-CN" altLang="en-US" sz="2000" dirty="0"/>
              <a:t>中的采矿机可以自动采矿，它会挖开阻挡矿物的泥土</a:t>
            </a:r>
            <a:r>
              <a:rPr lang="en-US" altLang="zh-CN" sz="2000" dirty="0"/>
              <a:t>/</a:t>
            </a:r>
            <a:r>
              <a:rPr lang="zh-CN" altLang="en-US" sz="2000" dirty="0"/>
              <a:t>岩石，并最终挖到那个矿物。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zh-CN" altLang="en-US" sz="2000" dirty="0"/>
              <a:t>只考虑一层，于是相当于一个二维网格图，大小分别</a:t>
            </a:r>
            <a:r>
              <a:rPr lang="zh-CN" altLang="en-US" sz="2000" dirty="0" smtClean="0"/>
              <a:t>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*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给出这个正方形内的初始情况，包括每个格子里面是石头还是</a:t>
            </a:r>
            <a:r>
              <a:rPr lang="zh-CN" altLang="en-US" sz="2000" dirty="0" smtClean="0"/>
              <a:t>矿物，石头会有一个挖掉需要的代价。</a:t>
            </a:r>
            <a:br>
              <a:rPr lang="zh-CN" altLang="en-US" sz="2000" dirty="0" smtClean="0"/>
            </a:br>
            <a:r>
              <a:rPr lang="zh-CN" altLang="en-US" sz="2000" dirty="0"/>
              <a:t>求挖到所有矿物的最少所</a:t>
            </a:r>
            <a:r>
              <a:rPr lang="zh-CN" altLang="en-US" sz="2000" dirty="0" smtClean="0"/>
              <a:t>需要代价。</a:t>
            </a:r>
            <a:endParaRPr lang="en-US" altLang="zh-CN" sz="2000" dirty="0" smtClean="0"/>
          </a:p>
          <a:p>
            <a:r>
              <a:rPr lang="zh-CN" altLang="en-US" sz="2000" dirty="0" smtClean="0"/>
              <a:t>（</a:t>
            </a:r>
            <a:r>
              <a:rPr lang="zh-CN" altLang="en-US" sz="2000" dirty="0"/>
              <a:t>挖一个方块的前提条件是已经挖掉了它相邻</a:t>
            </a:r>
            <a:r>
              <a:rPr lang="en-US" altLang="zh-CN" sz="2000" dirty="0"/>
              <a:t>4</a:t>
            </a:r>
            <a:r>
              <a:rPr lang="zh-CN" altLang="en-US" sz="2000" dirty="0"/>
              <a:t>个方块中至少一个，初始时钻头在正方形的中心，也就是正中间那格已经被挖掉了；其他方块不会被重复挖，只要挖一次某个方块就永远是空的了）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zh-CN" altLang="en-US" sz="2000" dirty="0"/>
              <a:t>额外限制条件，铀矿在一层中最多</a:t>
            </a:r>
            <a:r>
              <a:rPr lang="zh-CN" altLang="en-US" sz="2000" dirty="0" smtClean="0"/>
              <a:t>出现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个</a:t>
            </a:r>
            <a:r>
              <a:rPr lang="zh-CN" altLang="en-US" sz="2000" dirty="0"/>
              <a:t>，其他矿在</a:t>
            </a:r>
            <a:r>
              <a:rPr lang="en-US" altLang="zh-CN" sz="2000" dirty="0"/>
              <a:t>MC</a:t>
            </a:r>
            <a:r>
              <a:rPr lang="zh-CN" altLang="en-US" sz="2000" dirty="0"/>
              <a:t>生成的时候必然以矿簇的形式出现，这里简化为如下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en-US" altLang="zh-CN" sz="2000" dirty="0"/>
              <a:t>_X_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en-US" altLang="zh-CN" sz="2000" dirty="0"/>
              <a:t>XXX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en-US" altLang="zh-CN" sz="2000" dirty="0"/>
              <a:t>_X_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en-US" altLang="zh-CN" sz="2000" dirty="0"/>
              <a:t>X</a:t>
            </a:r>
            <a:r>
              <a:rPr lang="zh-CN" altLang="en-US" sz="2000" dirty="0"/>
              <a:t>表示矿，</a:t>
            </a:r>
            <a:r>
              <a:rPr lang="en-US" altLang="zh-CN" sz="2000" dirty="0"/>
              <a:t>_</a:t>
            </a:r>
            <a:r>
              <a:rPr lang="zh-CN" altLang="en-US" sz="2000" dirty="0" smtClean="0"/>
              <a:t>表示任意方块，</a:t>
            </a:r>
            <a:r>
              <a:rPr lang="zh-CN" altLang="en-US" sz="2000" dirty="0"/>
              <a:t>矿簇可以重叠（重叠的时候被多个矿簇覆盖的格子还是只有</a:t>
            </a:r>
            <a:r>
              <a:rPr lang="en-US" altLang="zh-CN" sz="2000" dirty="0"/>
              <a:t>1</a:t>
            </a:r>
            <a:r>
              <a:rPr lang="zh-CN" altLang="en-US" sz="2000" dirty="0"/>
              <a:t>个矿物）。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2521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做法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问题实际上就是网格图上把若干个关键点连通找最小的树。直接做的话关键点数可能很多。</a:t>
            </a:r>
            <a:br>
              <a:rPr lang="zh-CN" altLang="en-US" dirty="0" smtClean="0"/>
            </a:br>
            <a:r>
              <a:rPr lang="zh-CN" altLang="en-US" dirty="0" smtClean="0"/>
              <a:t>由于所有矿都必须要被挖走，所以相邻的矿连通块只要至少有一个矿被挖掉以后，其他的都直接挖掉肯定是最优的，于是把矿簇缩点以后用斯坦纳树做即可。</a:t>
            </a:r>
            <a:br>
              <a:rPr lang="zh-CN" altLang="en-US" dirty="0" smtClean="0"/>
            </a:br>
            <a:r>
              <a:rPr lang="zh-CN" altLang="en-US" dirty="0" smtClean="0"/>
              <a:t>因为矿簇占空间大，尝试构造一下发现不会超过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个连通块，于是可以用斯坦纳树做，复杂度大概</a:t>
            </a:r>
            <a:r>
              <a:rPr lang="en-US" altLang="zh-CN" dirty="0" smtClean="0"/>
              <a:t>O(n*3^k+cE*2^k)</a:t>
            </a:r>
            <a:r>
              <a:rPr lang="zh-CN" altLang="en-US" dirty="0" smtClean="0"/>
              <a:t>，对这个规模是足够的。</a:t>
            </a:r>
          </a:p>
        </p:txBody>
      </p:sp>
    </p:spTree>
    <p:extLst>
      <p:ext uri="{BB962C8B-B14F-4D97-AF65-F5344CB8AC3E}">
        <p14:creationId xmlns:p14="http://schemas.microsoft.com/office/powerpoint/2010/main" val="2635079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斯坦纳树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关键点压位成</a:t>
            </a:r>
            <a:r>
              <a:rPr lang="en-US" altLang="zh-CN" dirty="0"/>
              <a:t>mask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err="1"/>
              <a:t>dp</a:t>
            </a:r>
            <a:r>
              <a:rPr lang="en-US" altLang="zh-CN" dirty="0"/>
              <a:t>[mask][x]</a:t>
            </a:r>
            <a:r>
              <a:rPr lang="zh-CN" altLang="en-US" dirty="0"/>
              <a:t>表示</a:t>
            </a:r>
            <a:r>
              <a:rPr lang="en-US" altLang="zh-CN" dirty="0"/>
              <a:t>mask</a:t>
            </a:r>
            <a:r>
              <a:rPr lang="zh-CN" altLang="en-US" dirty="0"/>
              <a:t>中为</a:t>
            </a:r>
            <a:r>
              <a:rPr lang="en-US" altLang="zh-CN" dirty="0"/>
              <a:t>1</a:t>
            </a:r>
            <a:r>
              <a:rPr lang="zh-CN" altLang="en-US" dirty="0"/>
              <a:t>的点都连通，并且汇聚在</a:t>
            </a:r>
            <a:r>
              <a:rPr lang="en-US" altLang="zh-CN" dirty="0"/>
              <a:t>x</a:t>
            </a:r>
            <a:r>
              <a:rPr lang="zh-CN" altLang="en-US" dirty="0"/>
              <a:t>号点时的最小代价。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/>
              <a:t>mask</a:t>
            </a:r>
            <a:r>
              <a:rPr lang="zh-CN" altLang="en-US" dirty="0"/>
              <a:t>从小到大枚举，每个</a:t>
            </a:r>
            <a:r>
              <a:rPr lang="en-US" altLang="zh-CN" dirty="0"/>
              <a:t>mask</a:t>
            </a:r>
            <a:r>
              <a:rPr lang="zh-CN" altLang="en-US" dirty="0"/>
              <a:t>先尝试用子</a:t>
            </a:r>
            <a:r>
              <a:rPr lang="en-US" altLang="zh-CN" dirty="0"/>
              <a:t>mask</a:t>
            </a:r>
            <a:r>
              <a:rPr lang="zh-CN" altLang="en-US" dirty="0"/>
              <a:t>得到它，普通的斯坦纳树枚举点和子</a:t>
            </a:r>
            <a:r>
              <a:rPr lang="en-US" altLang="zh-CN" dirty="0"/>
              <a:t>mask</a:t>
            </a:r>
            <a:r>
              <a:rPr lang="zh-CN" altLang="en-US" dirty="0"/>
              <a:t>，然后</a:t>
            </a:r>
            <a:r>
              <a:rPr lang="en-US" altLang="zh-CN" dirty="0" err="1"/>
              <a:t>dp</a:t>
            </a:r>
            <a:r>
              <a:rPr lang="en-US" altLang="zh-CN" dirty="0"/>
              <a:t>[</a:t>
            </a:r>
            <a:r>
              <a:rPr lang="en-US" altLang="zh-CN" dirty="0" err="1"/>
              <a:t>sub_mask</a:t>
            </a:r>
            <a:r>
              <a:rPr lang="en-US" altLang="zh-CN" dirty="0"/>
              <a:t>][x]+</a:t>
            </a:r>
            <a:r>
              <a:rPr lang="en-US" altLang="zh-CN" dirty="0" err="1"/>
              <a:t>dp</a:t>
            </a:r>
            <a:r>
              <a:rPr lang="en-US" altLang="zh-CN" dirty="0"/>
              <a:t>[</a:t>
            </a:r>
            <a:r>
              <a:rPr lang="en-US" altLang="zh-CN" dirty="0" err="1"/>
              <a:t>mask^sub_mask</a:t>
            </a:r>
            <a:r>
              <a:rPr lang="en-US" altLang="zh-CN" dirty="0"/>
              <a:t>][x]</a:t>
            </a:r>
            <a:r>
              <a:rPr lang="zh-CN" altLang="en-US" dirty="0"/>
              <a:t>转移到</a:t>
            </a:r>
            <a:r>
              <a:rPr lang="en-US" altLang="zh-CN" dirty="0" err="1"/>
              <a:t>dp</a:t>
            </a:r>
            <a:r>
              <a:rPr lang="en-US" altLang="zh-CN" dirty="0"/>
              <a:t>[mask][x]</a:t>
            </a:r>
            <a:r>
              <a:rPr lang="zh-CN" altLang="en-US" dirty="0"/>
              <a:t>即可。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这里因为权值是在点上而非边上，所以应该枚举所有边，</a:t>
            </a:r>
            <a:r>
              <a:rPr lang="en-US" altLang="zh-CN" dirty="0" err="1"/>
              <a:t>dp</a:t>
            </a:r>
            <a:r>
              <a:rPr lang="en-US" altLang="zh-CN" dirty="0"/>
              <a:t>[</a:t>
            </a:r>
            <a:r>
              <a:rPr lang="en-US" altLang="zh-CN" dirty="0" err="1"/>
              <a:t>sub_mask</a:t>
            </a:r>
            <a:r>
              <a:rPr lang="en-US" altLang="zh-CN" dirty="0"/>
              <a:t>][x]+</a:t>
            </a:r>
            <a:r>
              <a:rPr lang="en-US" altLang="zh-CN" dirty="0" err="1"/>
              <a:t>dp</a:t>
            </a:r>
            <a:r>
              <a:rPr lang="en-US" altLang="zh-CN" dirty="0"/>
              <a:t>[</a:t>
            </a:r>
            <a:r>
              <a:rPr lang="en-US" altLang="zh-CN" dirty="0" err="1"/>
              <a:t>mask^sub_mask</a:t>
            </a:r>
            <a:r>
              <a:rPr lang="en-US" altLang="zh-CN" dirty="0"/>
              <a:t>][y]</a:t>
            </a:r>
            <a:r>
              <a:rPr lang="zh-CN" altLang="en-US" dirty="0"/>
              <a:t>转移到</a:t>
            </a:r>
            <a:r>
              <a:rPr lang="en-US" altLang="zh-CN" dirty="0" err="1"/>
              <a:t>dp</a:t>
            </a:r>
            <a:r>
              <a:rPr lang="en-US" altLang="zh-CN" dirty="0"/>
              <a:t>[mask][x]</a:t>
            </a:r>
            <a:r>
              <a:rPr lang="zh-CN" altLang="en-US" dirty="0"/>
              <a:t>和</a:t>
            </a:r>
            <a:r>
              <a:rPr lang="en-US" altLang="zh-CN" dirty="0" err="1"/>
              <a:t>dp</a:t>
            </a:r>
            <a:r>
              <a:rPr lang="en-US" altLang="zh-CN" dirty="0"/>
              <a:t>[mask][y]</a:t>
            </a:r>
            <a:r>
              <a:rPr lang="zh-CN" altLang="en-US" dirty="0"/>
              <a:t>（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有边）。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第二步是同</a:t>
            </a:r>
            <a:r>
              <a:rPr lang="en-US" altLang="zh-CN" dirty="0"/>
              <a:t>mask</a:t>
            </a:r>
            <a:r>
              <a:rPr lang="zh-CN" altLang="en-US" dirty="0"/>
              <a:t>更新，采用</a:t>
            </a:r>
            <a:r>
              <a:rPr lang="en-US" altLang="zh-CN" dirty="0" err="1"/>
              <a:t>spfa</a:t>
            </a:r>
            <a:r>
              <a:rPr lang="zh-CN" altLang="en-US" dirty="0"/>
              <a:t>做，也就是如果</a:t>
            </a:r>
            <a:r>
              <a:rPr lang="en-US" altLang="zh-CN" dirty="0" err="1"/>
              <a:t>dp</a:t>
            </a:r>
            <a:r>
              <a:rPr lang="en-US" altLang="zh-CN" dirty="0"/>
              <a:t>[mask][x]</a:t>
            </a:r>
            <a:r>
              <a:rPr lang="zh-CN" altLang="en-US" dirty="0"/>
              <a:t>被更新了，就尝试用它更新别人，对于</a:t>
            </a:r>
            <a:r>
              <a:rPr lang="en-US" altLang="zh-CN" dirty="0"/>
              <a:t>x</a:t>
            </a:r>
            <a:r>
              <a:rPr lang="zh-CN" altLang="en-US" dirty="0"/>
              <a:t>点相连的每条边</a:t>
            </a:r>
            <a:r>
              <a:rPr lang="en-US" altLang="zh-CN" dirty="0"/>
              <a:t>y</a:t>
            </a:r>
            <a:r>
              <a:rPr lang="zh-CN" altLang="en-US" dirty="0"/>
              <a:t>，</a:t>
            </a:r>
            <a:r>
              <a:rPr lang="en-US" altLang="zh-CN" dirty="0" err="1"/>
              <a:t>dp</a:t>
            </a:r>
            <a:r>
              <a:rPr lang="en-US" altLang="zh-CN" dirty="0"/>
              <a:t>[mask][y]</a:t>
            </a:r>
            <a:r>
              <a:rPr lang="zh-CN" altLang="en-US" dirty="0"/>
              <a:t>由</a:t>
            </a:r>
            <a:r>
              <a:rPr lang="en-US" altLang="zh-CN" dirty="0" err="1"/>
              <a:t>dp</a:t>
            </a:r>
            <a:r>
              <a:rPr lang="en-US" altLang="zh-CN" dirty="0"/>
              <a:t>[mask][x]+size(y)</a:t>
            </a:r>
            <a:r>
              <a:rPr lang="zh-CN" altLang="en-US" dirty="0"/>
              <a:t>来更新。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这样最后</a:t>
            </a:r>
            <a:r>
              <a:rPr lang="en-US" altLang="zh-CN" dirty="0" err="1"/>
              <a:t>dp</a:t>
            </a:r>
            <a:r>
              <a:rPr lang="en-US" altLang="zh-CN" dirty="0"/>
              <a:t>[(1&lt;&lt;n)-1][x]</a:t>
            </a:r>
            <a:r>
              <a:rPr lang="zh-CN" altLang="en-US" dirty="0"/>
              <a:t>，把</a:t>
            </a:r>
            <a:r>
              <a:rPr lang="en-US" altLang="zh-CN" dirty="0"/>
              <a:t>x</a:t>
            </a:r>
            <a:r>
              <a:rPr lang="zh-CN" altLang="en-US" dirty="0"/>
              <a:t>的不同可能值</a:t>
            </a:r>
            <a:r>
              <a:rPr lang="en-US" altLang="zh-CN" dirty="0"/>
              <a:t>for</a:t>
            </a:r>
            <a:r>
              <a:rPr lang="zh-CN" altLang="en-US" dirty="0"/>
              <a:t>一遍，找到其中最小的就是答案。</a:t>
            </a:r>
          </a:p>
        </p:txBody>
      </p:sp>
    </p:spTree>
    <p:extLst>
      <p:ext uri="{BB962C8B-B14F-4D97-AF65-F5344CB8AC3E}">
        <p14:creationId xmlns:p14="http://schemas.microsoft.com/office/powerpoint/2010/main" val="337778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复杂度的计算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首先枚举子</a:t>
            </a:r>
            <a:r>
              <a:rPr lang="en-US" altLang="zh-CN" dirty="0" smtClean="0"/>
              <a:t>mask</a:t>
            </a:r>
            <a:r>
              <a:rPr lang="zh-CN" altLang="en-US" dirty="0" smtClean="0"/>
              <a:t>可以用：</a:t>
            </a:r>
            <a:endParaRPr lang="en-US" altLang="zh-CN" dirty="0" smtClean="0"/>
          </a:p>
          <a:p>
            <a:r>
              <a:rPr lang="en-US" altLang="zh-CN" dirty="0" smtClean="0"/>
              <a:t>For(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sub=(mask-1)&amp;mask; sub; sub=(sub-1)&amp;mask) //</a:t>
            </a:r>
            <a:r>
              <a:rPr lang="zh-CN" altLang="en-US" dirty="0" smtClean="0"/>
              <a:t>枚举所以子</a:t>
            </a:r>
            <a:r>
              <a:rPr lang="en-US" altLang="zh-CN" dirty="0" smtClean="0"/>
              <a:t>mask</a:t>
            </a:r>
          </a:p>
          <a:p>
            <a:r>
              <a:rPr lang="zh-CN" altLang="en-US" dirty="0" smtClean="0"/>
              <a:t>枚举所有</a:t>
            </a:r>
            <a:r>
              <a:rPr lang="en-US" altLang="zh-CN" dirty="0" smtClean="0"/>
              <a:t>mask</a:t>
            </a:r>
            <a:r>
              <a:rPr lang="zh-CN" altLang="en-US" dirty="0" smtClean="0"/>
              <a:t>再枚举每个</a:t>
            </a:r>
            <a:r>
              <a:rPr lang="en-US" altLang="zh-CN" dirty="0" smtClean="0"/>
              <a:t>mask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sub_mask</a:t>
            </a:r>
            <a:r>
              <a:rPr lang="zh-CN" altLang="en-US" dirty="0" smtClean="0"/>
              <a:t>的复杂度是</a:t>
            </a:r>
            <a:r>
              <a:rPr lang="en-US" altLang="zh-CN" dirty="0" smtClean="0"/>
              <a:t>3^k</a:t>
            </a:r>
            <a:r>
              <a:rPr lang="zh-CN" altLang="en-US" dirty="0" smtClean="0"/>
              <a:t>，因为对于每个</a:t>
            </a:r>
            <a:r>
              <a:rPr lang="en-US" altLang="zh-CN" dirty="0" smtClean="0"/>
              <a:t>bit</a:t>
            </a:r>
            <a:r>
              <a:rPr lang="zh-CN" altLang="en-US" dirty="0" smtClean="0"/>
              <a:t>枚举到的只有</a:t>
            </a:r>
            <a:r>
              <a:rPr lang="en-US" altLang="zh-CN" dirty="0" smtClean="0"/>
              <a:t>3</a:t>
            </a:r>
            <a:r>
              <a:rPr lang="zh-CN" altLang="en-US" dirty="0" smtClean="0"/>
              <a:t>种情况，</a:t>
            </a:r>
            <a:r>
              <a:rPr lang="en-US" altLang="zh-CN" dirty="0" smtClean="0"/>
              <a:t>(0,0), (0,1), (1,1)</a:t>
            </a:r>
            <a:r>
              <a:rPr lang="zh-CN" altLang="en-US" dirty="0" smtClean="0"/>
              <a:t>，这里括号里面左侧表示</a:t>
            </a:r>
            <a:r>
              <a:rPr lang="en-US" altLang="zh-CN" dirty="0" err="1" smtClean="0"/>
              <a:t>sub_mask</a:t>
            </a:r>
            <a:r>
              <a:rPr lang="zh-CN" altLang="en-US" dirty="0" smtClean="0"/>
              <a:t>中该</a:t>
            </a:r>
            <a:r>
              <a:rPr lang="en-US" altLang="zh-CN" dirty="0" smtClean="0"/>
              <a:t>bit</a:t>
            </a:r>
            <a:r>
              <a:rPr lang="zh-CN" altLang="en-US" dirty="0" smtClean="0"/>
              <a:t>的情况，右侧的数表示</a:t>
            </a:r>
            <a:r>
              <a:rPr lang="en-US" altLang="zh-CN" dirty="0" smtClean="0"/>
              <a:t>mask</a:t>
            </a:r>
            <a:r>
              <a:rPr lang="zh-CN" altLang="en-US" dirty="0" smtClean="0"/>
              <a:t>中这个</a:t>
            </a:r>
            <a:r>
              <a:rPr lang="en-US" altLang="zh-CN" dirty="0" smtClean="0"/>
              <a:t>bit</a:t>
            </a:r>
            <a:r>
              <a:rPr lang="zh-CN" altLang="en-US" dirty="0" smtClean="0"/>
              <a:t>的情况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646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159</Words>
  <Application>Microsoft Office PowerPoint</Application>
  <PresentationFormat>宽屏</PresentationFormat>
  <Paragraphs>13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Miner</vt:lpstr>
      <vt:lpstr>题意</vt:lpstr>
      <vt:lpstr>做法</vt:lpstr>
      <vt:lpstr>斯坦纳树</vt:lpstr>
      <vt:lpstr>复杂度的计算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Miner</dc:title>
  <dc:creator>Bob Gong</dc:creator>
  <cp:lastModifiedBy>Bob Gong</cp:lastModifiedBy>
  <cp:revision>3</cp:revision>
  <dcterms:created xsi:type="dcterms:W3CDTF">2014-07-23T02:56:28Z</dcterms:created>
  <dcterms:modified xsi:type="dcterms:W3CDTF">2014-07-23T04:04:25Z</dcterms:modified>
</cp:coreProperties>
</file>