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2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77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3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8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03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08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607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5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070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8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F5E9-729D-40E9-96DF-9DEEE85D2510}" type="datetimeFigureOut">
              <a:rPr lang="zh-CN" altLang="en-US" smtClean="0"/>
              <a:t>2014/7/19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695-0C51-4570-8A4D-2B30698C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91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Card 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简单组合计数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011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你有一副扑克牌，先有一些放成一行，你想将剩下的牌也放成一列，并且字典序小于这一行。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问你有多少种放牌的方法。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0820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做法：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预处理出</a:t>
            </a:r>
            <a:r>
              <a:rPr lang="en-US" altLang="zh-CN" dirty="0" smtClean="0"/>
              <a:t>f[r1][r2][r3][r4]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ri</a:t>
            </a:r>
            <a:r>
              <a:rPr lang="zh-CN" altLang="en-US" dirty="0" smtClean="0"/>
              <a:t>表示有多少种牌剩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张</a:t>
            </a:r>
            <a:endParaRPr lang="en-US" altLang="zh-CN" dirty="0" smtClean="0"/>
          </a:p>
          <a:p>
            <a:r>
              <a:rPr lang="en-US" altLang="zh-CN" dirty="0" smtClean="0"/>
              <a:t>f</a:t>
            </a:r>
            <a:r>
              <a:rPr lang="zh-CN" altLang="en-US" dirty="0" smtClean="0"/>
              <a:t>则表示在这种状态下，随便放的方法数。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再依次从高位枚举，试填每一位，并统计在每种状态下的方法数。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0036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关于数据：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很抱歉，一开始少考虑了一个边界，后来</a:t>
            </a:r>
            <a:r>
              <a:rPr lang="en-US" altLang="zh-CN" dirty="0" err="1" smtClean="0"/>
              <a:t>rejudge</a:t>
            </a:r>
            <a:r>
              <a:rPr lang="zh-CN" altLang="en-US" dirty="0" smtClean="0"/>
              <a:t>了。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关于</a:t>
            </a:r>
            <a:r>
              <a:rPr lang="zh-CN" altLang="en-US" dirty="0"/>
              <a:t>一</a:t>
            </a:r>
            <a:r>
              <a:rPr lang="zh-CN" altLang="en-US" dirty="0" smtClean="0"/>
              <a:t>开始</a:t>
            </a:r>
            <a:r>
              <a:rPr lang="en-US" altLang="zh-CN" dirty="0" smtClean="0"/>
              <a:t>52</a:t>
            </a:r>
            <a:r>
              <a:rPr lang="zh-CN" altLang="en-US" dirty="0" smtClean="0"/>
              <a:t>张牌全部放下去的</a:t>
            </a:r>
            <a:r>
              <a:rPr lang="en-US" altLang="zh-CN" dirty="0" smtClean="0"/>
              <a:t>case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我昨晚考虑到了这个问题，我觉得描述是说得通的，你想把牌放成一行，问你有多少种放牌的方法。你连牌都没办法放，怎么能输出</a:t>
            </a:r>
            <a:r>
              <a:rPr lang="en-US" altLang="zh-CN" dirty="0" smtClean="0"/>
              <a:t>1</a:t>
            </a:r>
            <a:r>
              <a:rPr lang="zh-CN" altLang="en-US" dirty="0" smtClean="0"/>
              <a:t>呢？很科学。而且答疑里也回答了。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描述不能说是错，但还是有一些不严谨的地方，实在是抱歉。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771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最后，关于数据的问题真的很抱歉。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谢谢。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（学长们嘴上说着是水题，然后纷纷验错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844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240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Card I</vt:lpstr>
      <vt:lpstr>题意：</vt:lpstr>
      <vt:lpstr>做法：</vt:lpstr>
      <vt:lpstr>关于数据：</vt:lpstr>
      <vt:lpstr>最后，关于数据的问题真的很抱歉。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 I</dc:title>
  <dc:creator>admin</dc:creator>
  <cp:lastModifiedBy>admin</cp:lastModifiedBy>
  <cp:revision>8</cp:revision>
  <dcterms:created xsi:type="dcterms:W3CDTF">2014-07-19T01:54:01Z</dcterms:created>
  <dcterms:modified xsi:type="dcterms:W3CDTF">2014-07-19T04:46:24Z</dcterms:modified>
</cp:coreProperties>
</file>