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2E111-1AC0-47E5-96F1-7C4F96BFAEF6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F5C2D-2CBB-49C4-8DEC-89BDD793EC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564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2E111-1AC0-47E5-96F1-7C4F96BFAEF6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F5C2D-2CBB-49C4-8DEC-89BDD793EC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118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2E111-1AC0-47E5-96F1-7C4F96BFAEF6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F5C2D-2CBB-49C4-8DEC-89BDD793EC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683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2E111-1AC0-47E5-96F1-7C4F96BFAEF6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F5C2D-2CBB-49C4-8DEC-89BDD793EC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477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2E111-1AC0-47E5-96F1-7C4F96BFAEF6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F5C2D-2CBB-49C4-8DEC-89BDD793EC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36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2E111-1AC0-47E5-96F1-7C4F96BFAEF6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F5C2D-2CBB-49C4-8DEC-89BDD793EC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532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2E111-1AC0-47E5-96F1-7C4F96BFAEF6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F5C2D-2CBB-49C4-8DEC-89BDD793EC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650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2E111-1AC0-47E5-96F1-7C4F96BFAEF6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F5C2D-2CBB-49C4-8DEC-89BDD793EC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266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2E111-1AC0-47E5-96F1-7C4F96BFAEF6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F5C2D-2CBB-49C4-8DEC-89BDD793EC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13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2E111-1AC0-47E5-96F1-7C4F96BFAEF6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F5C2D-2CBB-49C4-8DEC-89BDD793EC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244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2E111-1AC0-47E5-96F1-7C4F96BFAEF6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F5C2D-2CBB-49C4-8DEC-89BDD793EC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564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2E111-1AC0-47E5-96F1-7C4F96BFAEF6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F5C2D-2CBB-49C4-8DEC-89BDD793EC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830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err="1"/>
              <a:t>ScoreBoard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136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题目大意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给定一系列提交记录和</a:t>
            </a:r>
            <a:r>
              <a:rPr lang="en-US" altLang="zh-CN" dirty="0" err="1" smtClean="0"/>
              <a:t>rejudge</a:t>
            </a:r>
            <a:r>
              <a:rPr lang="zh-CN" altLang="en-US" dirty="0" smtClean="0"/>
              <a:t>记录，计算出最后的</a:t>
            </a:r>
            <a:r>
              <a:rPr lang="en-US" altLang="zh-CN" dirty="0" smtClean="0"/>
              <a:t>scoreboard</a:t>
            </a:r>
          </a:p>
          <a:p>
            <a:endParaRPr lang="en-US" altLang="zh-CN" dirty="0"/>
          </a:p>
          <a:p>
            <a:r>
              <a:rPr lang="zh-CN" altLang="en-US" dirty="0" smtClean="0"/>
              <a:t>可能的状态：</a:t>
            </a:r>
            <a:r>
              <a:rPr lang="en-US" altLang="zh-CN" dirty="0" smtClean="0"/>
              <a:t>AC PE WA TLE CE </a:t>
            </a:r>
            <a:r>
              <a:rPr lang="en-US" altLang="zh-CN" dirty="0" err="1" smtClean="0"/>
              <a:t>OutOfContestTime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AC</a:t>
            </a:r>
            <a:r>
              <a:rPr lang="zh-CN" altLang="en-US" dirty="0" smtClean="0"/>
              <a:t>的提交记录不可改变，其余均可变</a:t>
            </a:r>
            <a:endParaRPr lang="en-US" altLang="zh-CN" dirty="0" smtClean="0"/>
          </a:p>
          <a:p>
            <a:r>
              <a:rPr lang="en-US" altLang="zh-CN" dirty="0" err="1" smtClean="0"/>
              <a:t>Rejudge</a:t>
            </a:r>
            <a:r>
              <a:rPr lang="zh-CN" altLang="en-US" dirty="0" smtClean="0"/>
              <a:t>成</a:t>
            </a:r>
            <a:r>
              <a:rPr lang="en-US" altLang="zh-CN" dirty="0" smtClean="0"/>
              <a:t>AC</a:t>
            </a:r>
            <a:r>
              <a:rPr lang="zh-CN" altLang="en-US" dirty="0" smtClean="0"/>
              <a:t>后的记录也不可变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罚时： </a:t>
            </a:r>
            <a:r>
              <a:rPr lang="zh-CN" altLang="en-US" dirty="0" smtClean="0"/>
              <a:t>第一次</a:t>
            </a:r>
            <a:r>
              <a:rPr lang="en-US" altLang="zh-CN" dirty="0" smtClean="0"/>
              <a:t>AC</a:t>
            </a:r>
            <a:r>
              <a:rPr lang="zh-CN" altLang="en-US" dirty="0" smtClean="0"/>
              <a:t>的提交时间</a:t>
            </a:r>
            <a:r>
              <a:rPr lang="en-US" altLang="zh-CN" dirty="0" smtClean="0"/>
              <a:t>+20</a:t>
            </a:r>
            <a:r>
              <a:rPr lang="zh-CN" altLang="en-US" dirty="0" smtClean="0"/>
              <a:t>*（</a:t>
            </a:r>
            <a:r>
              <a:rPr lang="en-US" altLang="zh-CN" dirty="0" smtClean="0"/>
              <a:t>PE WA TLE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en-US" altLang="zh-CN" dirty="0" smtClean="0"/>
              <a:t>Scoreboard</a:t>
            </a:r>
            <a:r>
              <a:rPr lang="zh-CN" altLang="en-US" dirty="0" smtClean="0"/>
              <a:t>上的需要算上 </a:t>
            </a:r>
            <a:r>
              <a:rPr lang="en-US" altLang="zh-CN" dirty="0" smtClean="0"/>
              <a:t>PE WA TLE CE AC</a:t>
            </a:r>
            <a:r>
              <a:rPr lang="zh-CN" altLang="en-US" dirty="0" smtClean="0"/>
              <a:t>（第一次</a:t>
            </a:r>
            <a:r>
              <a:rPr lang="en-US" altLang="zh-CN" dirty="0" smtClean="0"/>
              <a:t>AC</a:t>
            </a:r>
            <a:r>
              <a:rPr lang="zh-CN" altLang="en-US" dirty="0" smtClean="0"/>
              <a:t>及之前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5033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思路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Map&lt;</a:t>
            </a:r>
            <a:r>
              <a:rPr lang="en-US" altLang="zh-CN" dirty="0" err="1" smtClean="0"/>
              <a:t>string,int</a:t>
            </a:r>
            <a:r>
              <a:rPr lang="en-US" altLang="zh-CN" dirty="0" smtClean="0"/>
              <a:t>&gt; </a:t>
            </a:r>
            <a:r>
              <a:rPr lang="zh-CN" altLang="en-US" dirty="0" smtClean="0"/>
              <a:t>将</a:t>
            </a:r>
            <a:r>
              <a:rPr lang="en-US" altLang="zh-CN" dirty="0" smtClean="0"/>
              <a:t>id</a:t>
            </a:r>
            <a:r>
              <a:rPr lang="zh-CN" altLang="en-US" dirty="0" smtClean="0"/>
              <a:t>，</a:t>
            </a:r>
            <a:r>
              <a:rPr lang="en-US" altLang="zh-CN" dirty="0" smtClean="0"/>
              <a:t>problem</a:t>
            </a:r>
            <a:r>
              <a:rPr lang="zh-CN" altLang="en-US" dirty="0" smtClean="0"/>
              <a:t>映射成数字</a:t>
            </a:r>
            <a:endParaRPr lang="en-US" altLang="zh-CN" dirty="0"/>
          </a:p>
          <a:p>
            <a:r>
              <a:rPr lang="zh-CN" altLang="en-US" dirty="0" smtClean="0"/>
              <a:t>对于</a:t>
            </a:r>
            <a:r>
              <a:rPr lang="en-US" altLang="zh-CN" dirty="0" err="1" smtClean="0"/>
              <a:t>rejudge</a:t>
            </a:r>
            <a:r>
              <a:rPr lang="zh-CN" altLang="en-US" dirty="0" smtClean="0"/>
              <a:t>记录，按规则修改提交记录</a:t>
            </a:r>
            <a:endParaRPr lang="en-US" altLang="zh-CN" dirty="0" smtClean="0"/>
          </a:p>
          <a:p>
            <a:r>
              <a:rPr lang="zh-CN" altLang="en-US" dirty="0" smtClean="0"/>
              <a:t>对于修改后的提交记录，直接统计模拟即可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注意：</a:t>
            </a:r>
            <a:r>
              <a:rPr lang="en-US" altLang="zh-CN" dirty="0" smtClean="0"/>
              <a:t>sort</a:t>
            </a:r>
            <a:r>
              <a:rPr lang="zh-CN" altLang="en-US" dirty="0" smtClean="0"/>
              <a:t>的时候用</a:t>
            </a:r>
            <a:r>
              <a:rPr lang="en-US" altLang="zh-CN" dirty="0" smtClean="0"/>
              <a:t>index</a:t>
            </a:r>
            <a:r>
              <a:rPr lang="zh-CN" altLang="en-US" smtClean="0"/>
              <a:t>排序，用记录排序常数有点大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4778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124</Words>
  <Application>Microsoft Office PowerPoint</Application>
  <PresentationFormat>全屏显示(4:3)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主题</vt:lpstr>
      <vt:lpstr>ScoreBoard</vt:lpstr>
      <vt:lpstr>题目大意</vt:lpstr>
      <vt:lpstr>思路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ScoreBoard</dc:title>
  <dc:creator>Yi Lu</dc:creator>
  <cp:lastModifiedBy>Yi Lu</cp:lastModifiedBy>
  <cp:revision>33</cp:revision>
  <dcterms:created xsi:type="dcterms:W3CDTF">2014-07-19T04:07:38Z</dcterms:created>
  <dcterms:modified xsi:type="dcterms:W3CDTF">2014-07-19T05:00:43Z</dcterms:modified>
</cp:coreProperties>
</file>