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4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424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640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0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4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9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276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1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38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3D276-7D16-4CB0-8852-F1BBF75FF02E}" type="datetimeFigureOut">
              <a:rPr lang="zh-CN" altLang="en-US" smtClean="0"/>
              <a:t>2014/7/18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4B89E-C5FF-44C6-B8DB-8C186D54E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1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Four colors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Idea by Bobgy, Problem by </a:t>
            </a:r>
            <a:r>
              <a:rPr lang="en-US" altLang="zh-CN" dirty="0" err="1" smtClean="0"/>
              <a:t>Jacyz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189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对一个没有长度为</a:t>
            </a:r>
            <a:r>
              <a:rPr lang="en-US" altLang="zh-CN" dirty="0" smtClean="0"/>
              <a:t>3</a:t>
            </a:r>
            <a:r>
              <a:rPr lang="zh-CN" altLang="en-US" dirty="0" smtClean="0"/>
              <a:t>环的平面图四色染色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694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直接搜索（没有专门卡，随便都能搜过，这真是糟糕）</a:t>
            </a:r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82972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稳定的做法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首先考虑，如果能确定一个染色顺序，使得每个点被染色之前周围至多有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个点已经被染色，那么按照这个染色顺序依次染色，每个点染色时都能找到不冲突的颜色。</a:t>
            </a:r>
            <a:endParaRPr lang="en-US" altLang="zh-CN" dirty="0" smtClean="0"/>
          </a:p>
          <a:p>
            <a:r>
              <a:rPr lang="zh-CN" altLang="en-US" dirty="0" smtClean="0"/>
              <a:t>找这样一个序列的显然思路是从图中找到度数</a:t>
            </a:r>
            <a:r>
              <a:rPr lang="en-US" altLang="zh-CN" dirty="0" smtClean="0"/>
              <a:t>&lt;=3</a:t>
            </a:r>
            <a:r>
              <a:rPr lang="zh-CN" altLang="en-US" dirty="0" smtClean="0"/>
              <a:t>的点，依次删去，按照删去顺序的逆序染色，则每个点被染色时已经被染色的相邻点数就是被删去时的度数</a:t>
            </a:r>
            <a:r>
              <a:rPr lang="en-US" altLang="zh-CN" dirty="0" smtClean="0"/>
              <a:t>&lt;=3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270786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简单证明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根据无长度为</a:t>
            </a:r>
            <a:r>
              <a:rPr lang="en-US" altLang="zh-CN" dirty="0" smtClean="0"/>
              <a:t>3</a:t>
            </a:r>
            <a:r>
              <a:rPr lang="zh-CN" altLang="en-US" dirty="0" smtClean="0"/>
              <a:t>的环这个条件，以及由欧拉公式，</a:t>
            </a:r>
            <a:r>
              <a:rPr lang="en-US" altLang="zh-CN" dirty="0" smtClean="0"/>
              <a:t>V – E + F = 2</a:t>
            </a:r>
          </a:p>
          <a:p>
            <a:r>
              <a:rPr lang="zh-CN" altLang="en-US" dirty="0" smtClean="0"/>
              <a:t>在至少有一个环的时候，每个面由至少</a:t>
            </a:r>
            <a:r>
              <a:rPr lang="en-US" altLang="zh-CN" dirty="0" smtClean="0"/>
              <a:t>4</a:t>
            </a:r>
            <a:r>
              <a:rPr lang="zh-CN" altLang="en-US" dirty="0" smtClean="0"/>
              <a:t>条边围成，每条边为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个面围，所以</a:t>
            </a:r>
            <a:r>
              <a:rPr lang="en-US" altLang="zh-CN" dirty="0" smtClean="0"/>
              <a:t>E &gt;= F*4/2 = F*2</a:t>
            </a:r>
            <a:r>
              <a:rPr lang="zh-CN" altLang="en-US" dirty="0" smtClean="0"/>
              <a:t>，所以</a:t>
            </a:r>
            <a:r>
              <a:rPr lang="en-US" altLang="zh-CN" dirty="0" smtClean="0"/>
              <a:t>2 = V – E + F &lt;= V – E + E/2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所以</a:t>
            </a:r>
            <a:r>
              <a:rPr lang="en-US" altLang="zh-CN" dirty="0" smtClean="0"/>
              <a:t>V &gt;= E/2 + 2</a:t>
            </a:r>
            <a:r>
              <a:rPr lang="zh-CN" altLang="en-US" dirty="0" smtClean="0"/>
              <a:t>，即</a:t>
            </a:r>
            <a:r>
              <a:rPr lang="en-US" altLang="zh-CN" dirty="0" smtClean="0"/>
              <a:t>E &lt;= 2*V – 4</a:t>
            </a:r>
          </a:p>
          <a:p>
            <a:r>
              <a:rPr lang="zh-CN" altLang="en-US" dirty="0" smtClean="0"/>
              <a:t>一条边贡献的度数为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，总度数</a:t>
            </a:r>
            <a:r>
              <a:rPr lang="en-US" altLang="zh-CN" dirty="0" smtClean="0"/>
              <a:t>&lt;=4v-8</a:t>
            </a:r>
            <a:r>
              <a:rPr lang="zh-CN" altLang="en-US" dirty="0" smtClean="0"/>
              <a:t>，根据鸽笼原理，至少有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个点的度数</a:t>
            </a:r>
            <a:r>
              <a:rPr lang="en-US" altLang="zh-CN" dirty="0" smtClean="0"/>
              <a:t>&lt;4</a:t>
            </a:r>
            <a:r>
              <a:rPr lang="zh-CN" altLang="en-US" dirty="0" smtClean="0"/>
              <a:t>，所以总是能找到这样的点。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9960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稳定的做法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于是用类似拓扑排序的做法，每次找出一个度数</a:t>
            </a:r>
            <a:r>
              <a:rPr lang="en-US" altLang="zh-CN" dirty="0" smtClean="0"/>
              <a:t>&lt;=3</a:t>
            </a:r>
            <a:r>
              <a:rPr lang="zh-CN" altLang="en-US" dirty="0" smtClean="0"/>
              <a:t>的点，添加到序列里</a:t>
            </a:r>
            <a:endParaRPr lang="en-US" altLang="zh-CN" dirty="0" smtClean="0"/>
          </a:p>
          <a:p>
            <a:r>
              <a:rPr lang="zh-CN" altLang="en-US" dirty="0" smtClean="0"/>
              <a:t>最后按照这个序列的顺序，从后往前依次染色，则每个点被染色的时候周围最多有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个点已经被染色了。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543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323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Four colors</vt:lpstr>
      <vt:lpstr>题目大意</vt:lpstr>
      <vt:lpstr>解答</vt:lpstr>
      <vt:lpstr>稳定的做法</vt:lpstr>
      <vt:lpstr>简单证明</vt:lpstr>
      <vt:lpstr>稳定的做法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Four colors</dc:title>
  <dc:creator>Bob Gong</dc:creator>
  <cp:lastModifiedBy>Bob Gong</cp:lastModifiedBy>
  <cp:revision>7</cp:revision>
  <dcterms:created xsi:type="dcterms:W3CDTF">2014-07-18T02:37:56Z</dcterms:created>
  <dcterms:modified xsi:type="dcterms:W3CDTF">2014-07-18T03:00:52Z</dcterms:modified>
</cp:coreProperties>
</file>