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24" autoAdjust="0"/>
  </p:normalViewPr>
  <p:slideViewPr>
    <p:cSldViewPr snapToGrid="0">
      <p:cViewPr varScale="1">
        <p:scale>
          <a:sx n="72" d="100"/>
          <a:sy n="72" d="100"/>
        </p:scale>
        <p:origin x="-6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06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3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26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2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4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7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57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6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48115-6566-4DB3-9F9B-1DA3E0729113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2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7550"/>
            <a:ext cx="3721994" cy="37219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38477" y="2334728"/>
            <a:ext cx="81900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Cute Numbers</a:t>
            </a:r>
            <a:endParaRPr lang="en-US" altLang="zh-CN" sz="9600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1642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007" y="4204901"/>
            <a:ext cx="3784309" cy="28755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3122" y="479651"/>
            <a:ext cx="995890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题意：给定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，求最小的满足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2.Cute Base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贪心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总体思路：在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上修改，并且使它尽可能多地保留高位。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前导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，然后从大到小枚举最多能保留多少位，判断是否可以保留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位的条件是：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首先将前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cute base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比对，如果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前缀则不行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前缀，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的位数，如果足够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修改：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	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)</a:t>
            </a:r>
            <a:r>
              <a:rPr lang="zh-CN" altLang="en-US" sz="2400" dirty="0"/>
              <a:t>第</a:t>
            </a:r>
            <a:r>
              <a:rPr lang="en-US" altLang="zh-CN" sz="2400" dirty="0"/>
              <a:t>k+1</a:t>
            </a:r>
            <a:r>
              <a:rPr lang="zh-CN" altLang="en-US" sz="2400" dirty="0"/>
              <a:t>位已经比</a:t>
            </a:r>
            <a:r>
              <a:rPr lang="en-US" altLang="zh-CN" sz="2400" dirty="0"/>
              <a:t>b</a:t>
            </a:r>
            <a:r>
              <a:rPr lang="zh-CN" altLang="en-US" sz="2400" dirty="0"/>
              <a:t>的下一位小了，则从第</a:t>
            </a:r>
            <a:r>
              <a:rPr lang="en-US" altLang="zh-CN" sz="2400" dirty="0"/>
              <a:t>k+1</a:t>
            </a:r>
            <a:r>
              <a:rPr lang="zh-CN" altLang="en-US" sz="2400" dirty="0"/>
              <a:t>位开始改成与</a:t>
            </a:r>
            <a:r>
              <a:rPr lang="en-US" altLang="zh-CN" sz="2400" dirty="0"/>
              <a:t>b</a:t>
            </a:r>
            <a:r>
              <a:rPr lang="zh-CN" altLang="en-US" sz="2400" dirty="0"/>
              <a:t>匹配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		</a:t>
            </a:r>
            <a:r>
              <a:rPr lang="zh-CN" altLang="en-US" sz="2400" dirty="0" smtClean="0"/>
              <a:t>后面</a:t>
            </a:r>
            <a:r>
              <a:rPr lang="zh-CN" altLang="en-US" sz="2400" dirty="0"/>
              <a:t>的位数够用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/>
              <a:t>	ii)</a:t>
            </a:r>
            <a:r>
              <a:rPr lang="zh-CN" altLang="en-US" sz="2400" dirty="0"/>
              <a:t>从第</a:t>
            </a:r>
            <a:r>
              <a:rPr lang="en-US" altLang="zh-CN" sz="2400" dirty="0"/>
              <a:t>k+2</a:t>
            </a:r>
            <a:r>
              <a:rPr lang="zh-CN" altLang="en-US" sz="2400" dirty="0"/>
              <a:t>位开始改成与</a:t>
            </a:r>
            <a:r>
              <a:rPr lang="en-US" altLang="zh-CN" sz="2400" dirty="0"/>
              <a:t>b</a:t>
            </a:r>
            <a:r>
              <a:rPr lang="zh-CN" altLang="en-US" sz="2400" dirty="0"/>
              <a:t>匹配，将第</a:t>
            </a:r>
            <a:r>
              <a:rPr lang="en-US" altLang="zh-CN" sz="2400" dirty="0"/>
              <a:t>k+1</a:t>
            </a:r>
            <a:r>
              <a:rPr lang="zh-CN" altLang="en-US" sz="2400" dirty="0"/>
              <a:t>位留下来用来改大</a:t>
            </a:r>
            <a:r>
              <a:rPr lang="zh-CN" altLang="en-US" sz="2400" dirty="0" smtClean="0"/>
              <a:t>（因为</a:t>
            </a:r>
            <a:r>
              <a:rPr lang="en-US" altLang="zh-CN" sz="2400" dirty="0" smtClean="0"/>
              <a:t>	</a:t>
            </a:r>
            <a:r>
              <a:rPr lang="zh-CN" altLang="en-US" sz="2400" dirty="0" smtClean="0"/>
              <a:t>要求比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大）（</a:t>
            </a:r>
            <a:r>
              <a:rPr lang="zh-CN" altLang="en-US" sz="2400" dirty="0"/>
              <a:t>但是如果第</a:t>
            </a:r>
            <a:r>
              <a:rPr lang="en-US" altLang="zh-CN" sz="2400" dirty="0"/>
              <a:t>k+1</a:t>
            </a:r>
            <a:r>
              <a:rPr lang="zh-CN" altLang="en-US" sz="2400" dirty="0"/>
              <a:t>位是</a:t>
            </a:r>
            <a:r>
              <a:rPr lang="en-US" altLang="zh-CN" sz="2400" dirty="0"/>
              <a:t>9</a:t>
            </a:r>
            <a:r>
              <a:rPr lang="zh-CN" altLang="en-US" sz="2400" dirty="0"/>
              <a:t>就不行），后面的位数</a:t>
            </a:r>
            <a:r>
              <a:rPr lang="zh-CN" altLang="en-US" sz="2400" dirty="0" smtClean="0"/>
              <a:t>够用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然后再对后面的位数进行修改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/>
          </a:p>
          <a:p>
            <a:r>
              <a:rPr lang="zh-CN" altLang="en-US" sz="2400" dirty="0"/>
              <a:t>复杂度为</a:t>
            </a:r>
            <a:r>
              <a:rPr lang="en-US" altLang="zh-CN" sz="2400" dirty="0"/>
              <a:t>O(</a:t>
            </a:r>
            <a:r>
              <a:rPr lang="zh-CN" altLang="en-US" sz="2400" dirty="0"/>
              <a:t>位数</a:t>
            </a:r>
            <a:r>
              <a:rPr lang="en-US" altLang="zh-CN" sz="2400" dirty="0"/>
              <a:t>)</a:t>
            </a:r>
            <a:r>
              <a:rPr lang="zh-CN" altLang="en-US" sz="2400" dirty="0"/>
              <a:t>。两个阶段互不干涉，先枚举出能保留的位数，再进行</a:t>
            </a:r>
            <a:r>
              <a:rPr lang="en-US" altLang="zh-CN" sz="2400" dirty="0"/>
              <a:t>O(</a:t>
            </a:r>
            <a:r>
              <a:rPr lang="zh-CN" altLang="en-US" sz="2400" dirty="0"/>
              <a:t>位数</a:t>
            </a:r>
            <a:r>
              <a:rPr lang="en-US" altLang="zh-CN" sz="2400" dirty="0"/>
              <a:t>)</a:t>
            </a:r>
            <a:r>
              <a:rPr lang="zh-CN" altLang="en-US" sz="2400" dirty="0"/>
              <a:t>的修改。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2387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.duitang.com/uploads/item/201310/19/20131019225310_C23VJ.thumb.600_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1907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01859" y="706323"/>
            <a:ext cx="102637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/>
              <a:t>例子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dirty="0"/>
              <a:t>如</a:t>
            </a:r>
            <a:r>
              <a:rPr lang="en-US" altLang="zh-CN" sz="2400" dirty="0" smtClean="0"/>
              <a:t>A=27329, B=277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en-US" altLang="zh-CN" sz="2400" dirty="0"/>
              <a:t>	</a:t>
            </a:r>
            <a:r>
              <a:rPr lang="zh-CN" altLang="en-US" sz="2400" dirty="0" smtClean="0"/>
              <a:t>枚举</a:t>
            </a:r>
            <a:r>
              <a:rPr lang="zh-CN" altLang="en-US" sz="2400" dirty="0"/>
              <a:t>保留位数，假设保留到倒数第二位，则</a:t>
            </a:r>
            <a:r>
              <a:rPr lang="en-US" altLang="zh-CN" sz="2400" dirty="0"/>
              <a:t>2732</a:t>
            </a:r>
            <a:r>
              <a:rPr lang="zh-CN" altLang="en-US" sz="2400" dirty="0"/>
              <a:t>的</a:t>
            </a:r>
            <a:r>
              <a:rPr lang="en-US" altLang="zh-CN" sz="2400" dirty="0"/>
              <a:t>cute base</a:t>
            </a:r>
            <a:r>
              <a:rPr lang="zh-CN" altLang="en-US" sz="2400" dirty="0"/>
              <a:t>为</a:t>
            </a:r>
            <a:r>
              <a:rPr lang="en-US" altLang="zh-CN" sz="2400" dirty="0"/>
              <a:t>272</a:t>
            </a:r>
            <a:r>
              <a:rPr lang="zh-CN" altLang="en-US" sz="2400" dirty="0"/>
              <a:t>，不是</a:t>
            </a:r>
            <a:r>
              <a:rPr lang="en-US" altLang="zh-CN" sz="2400" dirty="0"/>
              <a:t>277</a:t>
            </a:r>
            <a:r>
              <a:rPr lang="zh-CN" altLang="en-US" sz="2400" dirty="0"/>
              <a:t>的前缀，不行。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en-US" altLang="zh-CN" sz="2400" dirty="0"/>
              <a:t>	</a:t>
            </a:r>
            <a:r>
              <a:rPr lang="zh-CN" altLang="en-US" sz="2400" dirty="0" smtClean="0"/>
              <a:t>假设</a:t>
            </a:r>
            <a:r>
              <a:rPr lang="zh-CN" altLang="en-US" sz="2400" dirty="0"/>
              <a:t>保留到倒数第三位，则</a:t>
            </a:r>
            <a:r>
              <a:rPr lang="en-US" altLang="zh-CN" sz="2400" dirty="0"/>
              <a:t>273</a:t>
            </a:r>
            <a:r>
              <a:rPr lang="zh-CN" altLang="en-US" sz="2400" dirty="0"/>
              <a:t>的</a:t>
            </a:r>
            <a:r>
              <a:rPr lang="en-US" altLang="zh-CN" sz="2400" dirty="0"/>
              <a:t>cute base</a:t>
            </a:r>
            <a:r>
              <a:rPr lang="zh-CN" altLang="en-US" sz="2400" dirty="0"/>
              <a:t>为</a:t>
            </a:r>
            <a:r>
              <a:rPr lang="en-US" altLang="zh-CN" sz="2400" dirty="0"/>
              <a:t>27</a:t>
            </a:r>
            <a:r>
              <a:rPr lang="zh-CN" altLang="en-US" sz="2400" dirty="0"/>
              <a:t>，是</a:t>
            </a:r>
            <a:r>
              <a:rPr lang="en-US" altLang="zh-CN" sz="2400" dirty="0"/>
              <a:t>277</a:t>
            </a:r>
            <a:r>
              <a:rPr lang="zh-CN" altLang="en-US" sz="2400" dirty="0"/>
              <a:t>的前缀</a:t>
            </a:r>
            <a:r>
              <a:rPr lang="zh-CN" altLang="en-US" sz="2400" dirty="0" smtClean="0"/>
              <a:t>，后面</a:t>
            </a:r>
            <a:r>
              <a:rPr lang="zh-CN" altLang="en-US" sz="2400" dirty="0"/>
              <a:t>还有两位可以用来改，而</a:t>
            </a:r>
            <a:r>
              <a:rPr lang="en-US" altLang="zh-CN" sz="2400" dirty="0"/>
              <a:t>b</a:t>
            </a:r>
            <a:r>
              <a:rPr lang="zh-CN" altLang="en-US" sz="2400" dirty="0"/>
              <a:t>除去</a:t>
            </a:r>
            <a:r>
              <a:rPr lang="en-US" altLang="zh-CN" sz="2400" dirty="0"/>
              <a:t>27</a:t>
            </a:r>
            <a:r>
              <a:rPr lang="zh-CN" altLang="en-US" sz="2400" dirty="0"/>
              <a:t>只剩下一位需要填补，所以可以保留到这一位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dirty="0"/>
              <a:t>已经知道要保留</a:t>
            </a:r>
            <a:r>
              <a:rPr lang="en-US" altLang="zh-CN" sz="2400" dirty="0"/>
              <a:t>273</a:t>
            </a:r>
            <a:r>
              <a:rPr lang="zh-CN" altLang="en-US" sz="2400" dirty="0"/>
              <a:t>了，因为后面还有两位</a:t>
            </a:r>
            <a:r>
              <a:rPr lang="en-US" altLang="zh-CN" sz="2400" dirty="0"/>
              <a:t>(29)</a:t>
            </a:r>
            <a:r>
              <a:rPr lang="zh-CN" altLang="en-US" sz="2400" dirty="0"/>
              <a:t>，而</a:t>
            </a:r>
            <a:r>
              <a:rPr lang="en-US" altLang="zh-CN" sz="2400" dirty="0"/>
              <a:t>b</a:t>
            </a:r>
            <a:r>
              <a:rPr lang="zh-CN" altLang="en-US" sz="2400" dirty="0"/>
              <a:t>只剩一位</a:t>
            </a:r>
            <a:r>
              <a:rPr lang="en-US" altLang="zh-CN" sz="2400" dirty="0"/>
              <a:t>(7)</a:t>
            </a:r>
            <a:r>
              <a:rPr lang="zh-CN" altLang="en-US" sz="2400" dirty="0"/>
              <a:t>，所以下一位</a:t>
            </a:r>
            <a:r>
              <a:rPr lang="en-US" altLang="zh-CN" sz="2400" dirty="0"/>
              <a:t>(2)</a:t>
            </a:r>
            <a:r>
              <a:rPr lang="zh-CN" altLang="en-US" sz="2400" dirty="0"/>
              <a:t>改成</a:t>
            </a:r>
            <a:r>
              <a:rPr lang="en-US" altLang="zh-CN" sz="2400" dirty="0"/>
              <a:t>3</a:t>
            </a:r>
            <a:r>
              <a:rPr lang="zh-CN" altLang="en-US" sz="2400" dirty="0"/>
              <a:t>（使满足</a:t>
            </a:r>
            <a:r>
              <a:rPr lang="en-US" altLang="zh-CN" sz="2400" dirty="0"/>
              <a:t>&gt;a</a:t>
            </a:r>
            <a:r>
              <a:rPr lang="zh-CN" altLang="en-US" sz="2400" dirty="0"/>
              <a:t>），最后一位</a:t>
            </a:r>
            <a:r>
              <a:rPr lang="en-US" altLang="zh-CN" sz="2400" dirty="0"/>
              <a:t>(9)</a:t>
            </a:r>
            <a:r>
              <a:rPr lang="zh-CN" altLang="en-US" sz="2400" dirty="0"/>
              <a:t>改成</a:t>
            </a:r>
            <a:r>
              <a:rPr lang="en-US" altLang="zh-CN" sz="2400" dirty="0"/>
              <a:t>(7)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/>
              <a:t>对于</a:t>
            </a:r>
            <a:r>
              <a:rPr lang="en-US" altLang="zh-CN" sz="2400" dirty="0"/>
              <a:t>A</a:t>
            </a:r>
            <a:r>
              <a:rPr lang="en-US" altLang="zh-CN" sz="2400" dirty="0" smtClean="0"/>
              <a:t>=99999, B=772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en-US" altLang="zh-CN" sz="2400" dirty="0" smtClean="0"/>
              <a:t>	00099999</a:t>
            </a:r>
            <a:r>
              <a:rPr lang="zh-CN" altLang="en-US" sz="2400" dirty="0"/>
              <a:t>的第三位</a:t>
            </a:r>
            <a:r>
              <a:rPr lang="en-US" altLang="zh-CN" sz="2400" dirty="0"/>
              <a:t>(0)</a:t>
            </a:r>
            <a:r>
              <a:rPr lang="zh-CN" altLang="en-US" sz="2400" dirty="0"/>
              <a:t>要改成</a:t>
            </a:r>
            <a:r>
              <a:rPr lang="en-US" altLang="zh-CN" sz="2400" dirty="0"/>
              <a:t>1</a:t>
            </a:r>
            <a:r>
              <a:rPr lang="zh-CN" altLang="en-US" sz="2400" dirty="0"/>
              <a:t>，后面还剩五位</a:t>
            </a:r>
            <a:r>
              <a:rPr lang="en-US" altLang="zh-CN" sz="2400" dirty="0"/>
              <a:t>(99999)</a:t>
            </a:r>
            <a:r>
              <a:rPr lang="zh-CN" altLang="en-US" sz="2400" dirty="0"/>
              <a:t>，</a:t>
            </a:r>
            <a:r>
              <a:rPr lang="zh-CN" altLang="en-US" sz="2400" dirty="0" smtClean="0"/>
              <a:t>而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只</a:t>
            </a:r>
            <a:r>
              <a:rPr lang="zh-CN" altLang="en-US" sz="2400" dirty="0"/>
              <a:t>剩三位</a:t>
            </a:r>
            <a:r>
              <a:rPr lang="en-US" altLang="zh-CN" sz="2400" dirty="0"/>
              <a:t>(772)</a:t>
            </a:r>
            <a:r>
              <a:rPr lang="zh-CN" altLang="en-US" sz="2400" dirty="0"/>
              <a:t>，所以前面两位可以填</a:t>
            </a:r>
            <a:r>
              <a:rPr lang="en-US" altLang="zh-CN" sz="2400" dirty="0"/>
              <a:t>0</a:t>
            </a:r>
            <a:r>
              <a:rPr lang="zh-CN" altLang="en-US" sz="2400" dirty="0"/>
              <a:t>，最后是</a:t>
            </a:r>
            <a:r>
              <a:rPr lang="en-US" altLang="zh-CN" sz="2400" dirty="0"/>
              <a:t>00100772</a:t>
            </a:r>
            <a:r>
              <a:rPr lang="zh-CN" altLang="en-US" sz="2400" dirty="0"/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589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116</Words>
  <Application>Microsoft Office PowerPoint</Application>
  <PresentationFormat>自定义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Zane</dc:creator>
  <cp:lastModifiedBy>zhangyiyao</cp:lastModifiedBy>
  <cp:revision>19</cp:revision>
  <dcterms:created xsi:type="dcterms:W3CDTF">2014-07-08T00:59:40Z</dcterms:created>
  <dcterms:modified xsi:type="dcterms:W3CDTF">2014-07-18T02:03:58Z</dcterms:modified>
</cp:coreProperties>
</file>