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2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3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84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43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8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31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879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55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2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195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BDF6A-1A0D-4E86-A650-80987925C413}" type="datetimeFigureOut">
              <a:rPr lang="zh-CN" altLang="en-US" smtClean="0"/>
              <a:t>2014/7/6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2795C-43EE-42BF-8930-3D3BBC8E6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42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3457" y="723331"/>
            <a:ext cx="100447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给一个</a:t>
            </a:r>
            <a:r>
              <a:rPr lang="en-US" altLang="zh-CN" sz="3200" dirty="0" smtClean="0"/>
              <a:t>50</a:t>
            </a:r>
            <a:r>
              <a:rPr lang="zh-CN" altLang="en-US" sz="3200" dirty="0" smtClean="0"/>
              <a:t>*</a:t>
            </a:r>
            <a:r>
              <a:rPr lang="en-US" altLang="zh-CN" sz="3200" dirty="0" smtClean="0"/>
              <a:t>50</a:t>
            </a:r>
            <a:r>
              <a:rPr lang="zh-CN" altLang="en-US" sz="3200" dirty="0" smtClean="0"/>
              <a:t>的矩阵，求一条先升序后降序最长的链。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1 5 2</a:t>
            </a:r>
          </a:p>
          <a:p>
            <a:r>
              <a:rPr lang="en-US" altLang="zh-CN" sz="3200" dirty="0" smtClean="0"/>
              <a:t>2 3 4</a:t>
            </a:r>
          </a:p>
          <a:p>
            <a:r>
              <a:rPr lang="en-US" altLang="zh-CN" sz="3200" dirty="0" smtClean="0"/>
              <a:t>5</a:t>
            </a:r>
            <a:endParaRPr lang="en-US" altLang="zh-CN" sz="3200" dirty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2 3 4</a:t>
            </a:r>
          </a:p>
          <a:p>
            <a:r>
              <a:rPr lang="en-US" altLang="zh-CN" sz="3200" dirty="0" smtClean="0"/>
              <a:t>4 4 4</a:t>
            </a:r>
          </a:p>
          <a:p>
            <a:r>
              <a:rPr lang="en-US" altLang="zh-CN" sz="3200" dirty="0" smtClean="0"/>
              <a:t>1 3 2</a:t>
            </a:r>
          </a:p>
          <a:p>
            <a:r>
              <a:rPr lang="en-US" altLang="zh-CN" sz="3200" dirty="0"/>
              <a:t>5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15092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7106" y="600501"/>
            <a:ext cx="97854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动态规划： </a:t>
            </a:r>
            <a:endParaRPr lang="en-US" altLang="zh-CN" sz="3200" dirty="0" smtClean="0"/>
          </a:p>
          <a:p>
            <a:r>
              <a:rPr lang="en-US" altLang="zh-CN" sz="3200" dirty="0" smtClean="0"/>
              <a:t>f[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][j]=max(f[c[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][k]][j]+1,f[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][j]);  (j&lt;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)</a:t>
            </a:r>
          </a:p>
          <a:p>
            <a:r>
              <a:rPr lang="en-US" altLang="zh-CN" sz="3200" dirty="0" smtClean="0"/>
              <a:t>f[j][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]=f[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][j];</a:t>
            </a:r>
          </a:p>
          <a:p>
            <a:endParaRPr lang="en-US" altLang="zh-CN" sz="3200" dirty="0"/>
          </a:p>
          <a:p>
            <a:r>
              <a:rPr lang="zh-CN" altLang="en-US" sz="3200" dirty="0" smtClean="0"/>
              <a:t>初始化：</a:t>
            </a:r>
            <a:r>
              <a:rPr lang="en-US" altLang="zh-CN" sz="3200" dirty="0" smtClean="0"/>
              <a:t>f[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][</a:t>
            </a:r>
            <a:r>
              <a:rPr lang="en-US" altLang="zh-CN" sz="3200" dirty="0" err="1" smtClean="0"/>
              <a:t>i</a:t>
            </a:r>
            <a:r>
              <a:rPr lang="en-US" altLang="zh-CN" sz="3200" dirty="0" smtClean="0"/>
              <a:t>]=1</a:t>
            </a:r>
          </a:p>
          <a:p>
            <a:endParaRPr lang="en-US" altLang="zh-CN" sz="3200" dirty="0"/>
          </a:p>
          <a:p>
            <a:r>
              <a:rPr lang="zh-CN" altLang="en-US" sz="3200" dirty="0" smtClean="0"/>
              <a:t>记忆化搜索</a:t>
            </a:r>
            <a:endParaRPr lang="en-US" altLang="zh-CN" sz="3200" dirty="0" smtClean="0"/>
          </a:p>
          <a:p>
            <a:r>
              <a:rPr lang="zh-CN" altLang="en-US" sz="3200" dirty="0" smtClean="0"/>
              <a:t>从两端向中间搜 保证新搜到的点大于两个点中的任意一个</a:t>
            </a: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395076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95</Words>
  <Application>Microsoft Office PowerPoint</Application>
  <PresentationFormat>宽屏</PresentationFormat>
  <Paragraphs>18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Microsoft 帐户</cp:lastModifiedBy>
  <cp:revision>2</cp:revision>
  <dcterms:created xsi:type="dcterms:W3CDTF">2014-07-06T04:06:25Z</dcterms:created>
  <dcterms:modified xsi:type="dcterms:W3CDTF">2014-07-06T04:22:52Z</dcterms:modified>
</cp:coreProperties>
</file>