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8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2A138-1313-41E1-8E9D-ACF9E4253EA9}" type="datetimeFigureOut">
              <a:rPr lang="zh-CN" altLang="en-US" smtClean="0"/>
              <a:t>2014/7/6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3B395-C0BA-4612-A90B-33FAC47497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720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2A138-1313-41E1-8E9D-ACF9E4253EA9}" type="datetimeFigureOut">
              <a:rPr lang="zh-CN" altLang="en-US" smtClean="0"/>
              <a:t>2014/7/6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3B395-C0BA-4612-A90B-33FAC47497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27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2A138-1313-41E1-8E9D-ACF9E4253EA9}" type="datetimeFigureOut">
              <a:rPr lang="zh-CN" altLang="en-US" smtClean="0"/>
              <a:t>2014/7/6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3B395-C0BA-4612-A90B-33FAC47497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428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2A138-1313-41E1-8E9D-ACF9E4253EA9}" type="datetimeFigureOut">
              <a:rPr lang="zh-CN" altLang="en-US" smtClean="0"/>
              <a:t>2014/7/6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3B395-C0BA-4612-A90B-33FAC47497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642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2A138-1313-41E1-8E9D-ACF9E4253EA9}" type="datetimeFigureOut">
              <a:rPr lang="zh-CN" altLang="en-US" smtClean="0"/>
              <a:t>2014/7/6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3B395-C0BA-4612-A90B-33FAC47497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099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2A138-1313-41E1-8E9D-ACF9E4253EA9}" type="datetimeFigureOut">
              <a:rPr lang="zh-CN" altLang="en-US" smtClean="0"/>
              <a:t>2014/7/6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3B395-C0BA-4612-A90B-33FAC47497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034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2A138-1313-41E1-8E9D-ACF9E4253EA9}" type="datetimeFigureOut">
              <a:rPr lang="zh-CN" altLang="en-US" smtClean="0"/>
              <a:t>2014/7/6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3B395-C0BA-4612-A90B-33FAC47497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257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2A138-1313-41E1-8E9D-ACF9E4253EA9}" type="datetimeFigureOut">
              <a:rPr lang="zh-CN" altLang="en-US" smtClean="0"/>
              <a:t>2014/7/6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3B395-C0BA-4612-A90B-33FAC47497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826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2A138-1313-41E1-8E9D-ACF9E4253EA9}" type="datetimeFigureOut">
              <a:rPr lang="zh-CN" altLang="en-US" smtClean="0"/>
              <a:t>2014/7/6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3B395-C0BA-4612-A90B-33FAC47497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16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2A138-1313-41E1-8E9D-ACF9E4253EA9}" type="datetimeFigureOut">
              <a:rPr lang="zh-CN" altLang="en-US" smtClean="0"/>
              <a:t>2014/7/6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3B395-C0BA-4612-A90B-33FAC47497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141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2A138-1313-41E1-8E9D-ACF9E4253EA9}" type="datetimeFigureOut">
              <a:rPr lang="zh-CN" altLang="en-US" smtClean="0"/>
              <a:t>2014/7/6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3B395-C0BA-4612-A90B-33FAC47497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790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32A138-1313-41E1-8E9D-ACF9E4253EA9}" type="datetimeFigureOut">
              <a:rPr lang="zh-CN" altLang="en-US" smtClean="0"/>
              <a:t>2014/7/6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3B395-C0BA-4612-A90B-33FAC47497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20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53015" y="2816858"/>
            <a:ext cx="4125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Number </a:t>
            </a:r>
            <a:r>
              <a:rPr lang="en-US" altLang="zh-CN" sz="2800" dirty="0" smtClean="0"/>
              <a:t>Sort   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5718220" y="4275785"/>
            <a:ext cx="1957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——lmzqwer2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990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52281" y="2176529"/>
            <a:ext cx="694171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题目大意：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	</a:t>
            </a:r>
            <a:r>
              <a:rPr lang="zh-CN" altLang="en-US" dirty="0" smtClean="0"/>
              <a:t>有</a:t>
            </a:r>
            <a:r>
              <a:rPr lang="en-US" altLang="zh-CN" dirty="0" err="1" smtClean="0"/>
              <a:t>k^n</a:t>
            </a:r>
            <a:r>
              <a:rPr lang="zh-CN" altLang="en-US" dirty="0" smtClean="0"/>
              <a:t>个</a:t>
            </a:r>
            <a:r>
              <a:rPr lang="en-US" altLang="zh-CN" dirty="0" smtClean="0"/>
              <a:t>k</a:t>
            </a:r>
            <a:r>
              <a:rPr lang="zh-CN" altLang="en-US" dirty="0"/>
              <a:t>进制</a:t>
            </a:r>
            <a:r>
              <a:rPr lang="zh-CN" altLang="en-US" dirty="0" smtClean="0"/>
              <a:t>数字，每个进制位都有相应的权值。每个数字的权值就是各个进制位上的数字与对应权值的积的和。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	</a:t>
            </a:r>
            <a:r>
              <a:rPr lang="zh-CN" altLang="en-US" dirty="0" smtClean="0"/>
              <a:t>求以每个数字的权值作为第一关键字，每个数字自身大小作为第二关键字从小到大排序之后第</a:t>
            </a:r>
            <a:r>
              <a:rPr lang="en-US" altLang="zh-CN" dirty="0" smtClean="0"/>
              <a:t>a</a:t>
            </a:r>
            <a:r>
              <a:rPr lang="zh-CN" altLang="en-US" dirty="0" smtClean="0"/>
              <a:t>小的数。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0132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19707" y="708338"/>
            <a:ext cx="38636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方法</a:t>
            </a:r>
            <a:r>
              <a:rPr lang="en-US" altLang="zh-CN" dirty="0"/>
              <a:t>0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照题目所述排序后输出。。。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519707" y="2936383"/>
            <a:ext cx="660686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方法</a:t>
            </a:r>
            <a:r>
              <a:rPr lang="en-US" altLang="zh-CN" dirty="0"/>
              <a:t>1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先统计出每个权值所有的数字个数，确定解的权值。 （第一关键字）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再根据同权值数字按自身大小确定大小，从高位到低位推出具体数字。  （第二关键字）。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048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91518" y="870333"/>
            <a:ext cx="5816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f[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][j] </a:t>
            </a:r>
            <a:r>
              <a:rPr lang="zh-CN" altLang="en-US" dirty="0" smtClean="0"/>
              <a:t>表示用了前</a:t>
            </a:r>
            <a:r>
              <a:rPr lang="en-US" altLang="zh-CN" dirty="0" err="1" smtClean="0"/>
              <a:t>i</a:t>
            </a:r>
            <a:r>
              <a:rPr lang="zh-CN" altLang="en-US" dirty="0" smtClean="0"/>
              <a:t>个进制位，总权值为</a:t>
            </a:r>
            <a:r>
              <a:rPr lang="en-US" altLang="zh-CN" dirty="0" smtClean="0"/>
              <a:t>j</a:t>
            </a:r>
            <a:r>
              <a:rPr lang="zh-CN" altLang="en-US" dirty="0" smtClean="0"/>
              <a:t>的数的个数。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991517" y="1800468"/>
            <a:ext cx="7216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那么，解的权值</a:t>
            </a:r>
            <a:r>
              <a:rPr lang="en-US" altLang="zh-CN" dirty="0" smtClean="0"/>
              <a:t>k</a:t>
            </a:r>
            <a:r>
              <a:rPr lang="zh-CN" altLang="en-US" dirty="0" smtClean="0"/>
              <a:t>满足  </a:t>
            </a:r>
            <a:r>
              <a:rPr lang="en-US" altLang="zh-CN" dirty="0" smtClean="0"/>
              <a:t>Σ(l=1—k-1)f[n][l] &lt; a &lt;=</a:t>
            </a:r>
            <a:r>
              <a:rPr lang="en-US" altLang="zh-CN" dirty="0"/>
              <a:t> </a:t>
            </a:r>
            <a:r>
              <a:rPr lang="en-US" altLang="zh-CN" dirty="0" smtClean="0"/>
              <a:t>Σ(l=1—k)f[n</a:t>
            </a:r>
            <a:r>
              <a:rPr lang="en-US" altLang="zh-CN" dirty="0"/>
              <a:t>][l</a:t>
            </a:r>
            <a:r>
              <a:rPr lang="en-US" altLang="zh-CN" dirty="0" smtClean="0"/>
              <a:t>]</a:t>
            </a:r>
            <a:r>
              <a:rPr lang="zh-CN" altLang="en-US" dirty="0" smtClean="0"/>
              <a:t>，同时得到权值为</a:t>
            </a:r>
            <a:r>
              <a:rPr lang="en-US" altLang="zh-CN" dirty="0" smtClean="0"/>
              <a:t>k</a:t>
            </a:r>
            <a:r>
              <a:rPr lang="zh-CN" altLang="en-US" dirty="0" smtClean="0"/>
              <a:t>的数的范围</a:t>
            </a:r>
            <a:r>
              <a:rPr lang="en-US" altLang="zh-CN" dirty="0" smtClean="0"/>
              <a:t>[ left, right]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991518" y="3007603"/>
            <a:ext cx="5321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现在已知解的权值为</a:t>
            </a:r>
            <a:r>
              <a:rPr lang="en-US" altLang="zh-CN" dirty="0" smtClean="0"/>
              <a:t>k</a:t>
            </a:r>
            <a:r>
              <a:rPr lang="zh-CN" altLang="en-US" dirty="0" smtClean="0"/>
              <a:t>，求解的具体值。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991518" y="3937739"/>
            <a:ext cx="7546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对于最高位</a:t>
            </a:r>
            <a:r>
              <a:rPr lang="en-US" altLang="zh-CN" dirty="0" smtClean="0"/>
              <a:t>n</a:t>
            </a:r>
            <a:r>
              <a:rPr lang="zh-CN" altLang="en-US" dirty="0" smtClean="0"/>
              <a:t>的值</a:t>
            </a:r>
            <a:r>
              <a:rPr lang="en-US" altLang="zh-CN" dirty="0" err="1" smtClean="0"/>
              <a:t>num</a:t>
            </a:r>
            <a:r>
              <a:rPr lang="en-US" altLang="zh-CN" dirty="0" smtClean="0"/>
              <a:t>[n]</a:t>
            </a:r>
            <a:r>
              <a:rPr lang="zh-CN" altLang="en-US" dirty="0" smtClean="0"/>
              <a:t>，</a:t>
            </a:r>
            <a:r>
              <a:rPr lang="en-US" altLang="zh-CN" dirty="0" err="1" smtClean="0"/>
              <a:t>num</a:t>
            </a:r>
            <a:r>
              <a:rPr lang="en-US" altLang="zh-CN" dirty="0" smtClean="0"/>
              <a:t>[n]</a:t>
            </a:r>
            <a:r>
              <a:rPr lang="zh-CN" altLang="en-US" dirty="0" smtClean="0"/>
              <a:t>每一个值确定了一个一个区间，而每个区间所涵盖的数的个数便是</a:t>
            </a:r>
            <a:r>
              <a:rPr lang="en-US" altLang="zh-CN" dirty="0" smtClean="0"/>
              <a:t>f[n-1][k-</a:t>
            </a:r>
            <a:r>
              <a:rPr lang="en-US" altLang="zh-CN" dirty="0" err="1" smtClean="0"/>
              <a:t>num</a:t>
            </a:r>
            <a:r>
              <a:rPr lang="en-US" altLang="zh-CN" dirty="0" smtClean="0"/>
              <a:t>[n]*w[n]]</a:t>
            </a:r>
            <a:r>
              <a:rPr lang="zh-CN" altLang="en-US" dirty="0" smtClean="0"/>
              <a:t>。由此可以推出最高位。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991518" y="5144874"/>
            <a:ext cx="7216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推出最高位之后，令</a:t>
            </a:r>
            <a:r>
              <a:rPr lang="en-US" altLang="zh-CN" dirty="0" smtClean="0"/>
              <a:t>k=k-</a:t>
            </a:r>
            <a:r>
              <a:rPr lang="en-US" altLang="zh-CN" dirty="0" err="1" smtClean="0"/>
              <a:t>num</a:t>
            </a:r>
            <a:r>
              <a:rPr lang="en-US" altLang="zh-CN" dirty="0" smtClean="0"/>
              <a:t>[n]*w[n]</a:t>
            </a:r>
            <a:r>
              <a:rPr lang="zh-CN" altLang="en-US" dirty="0" smtClean="0"/>
              <a:t>。问题便转换为求第</a:t>
            </a:r>
            <a:r>
              <a:rPr lang="en-US" altLang="zh-CN" dirty="0" smtClean="0"/>
              <a:t>n-1</a:t>
            </a:r>
            <a:r>
              <a:rPr lang="zh-CN" altLang="en-US" dirty="0" smtClean="0"/>
              <a:t>位数字的值，方法同上。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5730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</TotalTime>
  <Words>212</Words>
  <Application>Microsoft Office PowerPoint</Application>
  <PresentationFormat>全屏显示(4:3)</PresentationFormat>
  <Paragraphs>20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Lm</dc:creator>
  <cp:lastModifiedBy>Lm</cp:lastModifiedBy>
  <cp:revision>12</cp:revision>
  <dcterms:created xsi:type="dcterms:W3CDTF">2014-07-05T16:20:58Z</dcterms:created>
  <dcterms:modified xsi:type="dcterms:W3CDTF">2014-07-06T03:49:47Z</dcterms:modified>
</cp:coreProperties>
</file>