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2" r:id="rId9"/>
    <p:sldId id="266" r:id="rId10"/>
    <p:sldId id="263" r:id="rId11"/>
    <p:sldId id="267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 7</a:t>
            </a:r>
            <a:r>
              <a:rPr lang="zh-CN" altLang="en-US" dirty="0" smtClean="0"/>
              <a:t>月集训总结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By </a:t>
            </a:r>
            <a:r>
              <a:rPr lang="zh-CN" altLang="en-US" dirty="0" smtClean="0"/>
              <a:t>大肥羊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97339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现场赛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利用好热身赛、熟悉比赛环境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赛</a:t>
            </a:r>
            <a:r>
              <a:rPr lang="zh-CN" altLang="en-US" dirty="0" smtClean="0"/>
              <a:t>前资料要带齐，特别是脑残记录清单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赛</a:t>
            </a:r>
            <a:r>
              <a:rPr lang="zh-CN" altLang="en-US" dirty="0" smtClean="0"/>
              <a:t>前保证睡眠、早餐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落后的情况下最后一小时要敢于乱搞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尽量使用模板（特别是几何题）</a:t>
            </a:r>
            <a:endParaRPr lang="en-US" altLang="zh-CN" dirty="0" smtClean="0"/>
          </a:p>
          <a:p>
            <a:pPr marL="82296" indent="0"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17721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Bonus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ICPC</a:t>
            </a:r>
            <a:r>
              <a:rPr lang="zh-CN" altLang="en-US" dirty="0" smtClean="0"/>
              <a:t>考察的只是</a:t>
            </a:r>
            <a:r>
              <a:rPr lang="en-US" altLang="zh-CN" dirty="0" smtClean="0"/>
              <a:t>CS</a:t>
            </a:r>
            <a:r>
              <a:rPr lang="zh-CN" altLang="en-US" dirty="0" smtClean="0"/>
              <a:t>的一小部分</a:t>
            </a:r>
            <a:endParaRPr lang="en-US" altLang="zh-CN" dirty="0" smtClean="0"/>
          </a:p>
          <a:p>
            <a:r>
              <a:rPr lang="zh-CN" altLang="en-US" dirty="0" smtClean="0"/>
              <a:t>代码敲得再熟练，时间长了也会淡忘</a:t>
            </a:r>
            <a:endParaRPr lang="en-US" altLang="zh-CN" dirty="0" smtClean="0"/>
          </a:p>
          <a:p>
            <a:r>
              <a:rPr lang="zh-CN" altLang="en-US" dirty="0" smtClean="0"/>
              <a:t>参加</a:t>
            </a:r>
            <a:r>
              <a:rPr lang="en-US" altLang="zh-CN" dirty="0" smtClean="0"/>
              <a:t>ICPC</a:t>
            </a:r>
            <a:r>
              <a:rPr lang="zh-CN" altLang="en-US" dirty="0" smtClean="0"/>
              <a:t>的实质收获（个人观点）：</a:t>
            </a:r>
            <a:endParaRPr lang="en-US" altLang="zh-CN" dirty="0" smtClean="0"/>
          </a:p>
          <a:p>
            <a:pPr lvl="1">
              <a:buFont typeface="Wingdings" pitchFamily="2" charset="2"/>
              <a:buChar char="Ø"/>
            </a:pPr>
            <a:r>
              <a:rPr lang="zh-CN" altLang="en-US" dirty="0" smtClean="0"/>
              <a:t>逻辑思维的锻炼</a:t>
            </a:r>
            <a:endParaRPr lang="en-US" altLang="zh-CN" dirty="0" smtClean="0"/>
          </a:p>
          <a:p>
            <a:pPr lvl="1">
              <a:buFont typeface="Wingdings" pitchFamily="2" charset="2"/>
              <a:buChar char="Ø"/>
            </a:pPr>
            <a:r>
              <a:rPr lang="zh-CN" altLang="en-US" dirty="0" smtClean="0"/>
              <a:t>独立思考和学习能力</a:t>
            </a:r>
            <a:endParaRPr lang="en-US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US" dirty="0" smtClean="0"/>
              <a:t>团队合作与沟通交流</a:t>
            </a:r>
            <a:endParaRPr lang="en-US" altLang="zh-CN" dirty="0" smtClean="0"/>
          </a:p>
          <a:p>
            <a:pPr lvl="1">
              <a:buFont typeface="Wingdings" pitchFamily="2" charset="2"/>
              <a:buChar char="Ø"/>
            </a:pPr>
            <a:r>
              <a:rPr lang="zh-CN" altLang="en-US" dirty="0" smtClean="0"/>
              <a:t>专注于一个目标</a:t>
            </a:r>
            <a:endParaRPr lang="en-US" altLang="zh-CN" dirty="0" smtClean="0"/>
          </a:p>
          <a:p>
            <a:pPr lvl="1">
              <a:buFont typeface="Wingdings" pitchFamily="2" charset="2"/>
              <a:buChar char="Ø"/>
            </a:pPr>
            <a:r>
              <a:rPr lang="zh-CN" altLang="en-US" dirty="0"/>
              <a:t>人脉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77835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自我反思（教练）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没有花足够的时间和大家讨论</a:t>
            </a:r>
            <a:r>
              <a:rPr lang="en-US" altLang="zh-CN" dirty="0" smtClean="0"/>
              <a:t>idea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第</a:t>
            </a:r>
            <a:r>
              <a:rPr lang="zh-CN" altLang="en-US" dirty="0" smtClean="0"/>
              <a:t>三轮的题目准备得不好、没有饭饭吃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讲课没有征求大家的意见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讲课内容的难度有待商榷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还不认识所有</a:t>
            </a:r>
            <a:r>
              <a:rPr lang="zh-CN" altLang="en-US" dirty="0" smtClean="0"/>
              <a:t>同学（特指大肥羊）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646556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自我反思（组员）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赛后有没有补题目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遇到不会的问题有没有请教过学长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平时在</a:t>
            </a:r>
            <a:r>
              <a:rPr lang="en-US" altLang="zh-CN" dirty="0" smtClean="0"/>
              <a:t>forum</a:t>
            </a:r>
            <a:r>
              <a:rPr lang="zh-CN" altLang="en-US" dirty="0" smtClean="0"/>
              <a:t>上花了多少时间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有没有和其他组员一起验题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有没有认真对待比赛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33143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自我反思（组长</a:t>
            </a:r>
            <a:r>
              <a:rPr lang="en-US" altLang="zh-CN" dirty="0" smtClean="0"/>
              <a:t>s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有没有存组员的手机号、认得出组员吗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有没有和组员讨论过</a:t>
            </a:r>
            <a:r>
              <a:rPr lang="en-US" altLang="zh-CN" dirty="0" smtClean="0"/>
              <a:t>idea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有没有验过组员的题目数据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有没有检查过组员的题目描述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赛</a:t>
            </a:r>
            <a:r>
              <a:rPr lang="zh-CN" altLang="en-US" dirty="0" smtClean="0"/>
              <a:t>后有没有关心过排名低的组员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38602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个人训练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刷</a:t>
            </a:r>
            <a:r>
              <a:rPr lang="en-US" altLang="zh-CN" dirty="0" smtClean="0"/>
              <a:t>7</a:t>
            </a:r>
            <a:r>
              <a:rPr lang="zh-CN" altLang="en-US" dirty="0" smtClean="0"/>
              <a:t>月集训题库</a:t>
            </a:r>
            <a:endParaRPr lang="en-US" altLang="zh-CN" dirty="0" smtClean="0"/>
          </a:p>
          <a:p>
            <a:r>
              <a:rPr lang="zh-CN" altLang="en-US" dirty="0" smtClean="0"/>
              <a:t>做</a:t>
            </a:r>
            <a:r>
              <a:rPr lang="en-US" altLang="zh-CN" dirty="0" smtClean="0"/>
              <a:t>CF</a:t>
            </a:r>
            <a:r>
              <a:rPr lang="zh-CN" altLang="en-US" dirty="0" smtClean="0"/>
              <a:t>、</a:t>
            </a:r>
            <a:r>
              <a:rPr lang="en-US" altLang="zh-CN" dirty="0" smtClean="0"/>
              <a:t>TC</a:t>
            </a:r>
            <a:r>
              <a:rPr lang="zh-CN" altLang="en-US" dirty="0" smtClean="0"/>
              <a:t>的比赛，参与</a:t>
            </a:r>
            <a:r>
              <a:rPr lang="en-US" altLang="zh-CN" dirty="0" smtClean="0"/>
              <a:t>cc98</a:t>
            </a:r>
            <a:r>
              <a:rPr lang="zh-CN" altLang="en-US" dirty="0" smtClean="0"/>
              <a:t>编程答疑版的讨论</a:t>
            </a:r>
            <a:endParaRPr lang="en-US" altLang="zh-CN" dirty="0" smtClean="0"/>
          </a:p>
          <a:p>
            <a:r>
              <a:rPr lang="zh-CN" altLang="en-US" dirty="0" smtClean="0"/>
              <a:t>比赛结束之后要尽力补完题目</a:t>
            </a:r>
            <a:endParaRPr lang="en-US" altLang="zh-CN" dirty="0" smtClean="0"/>
          </a:p>
          <a:p>
            <a:r>
              <a:rPr lang="zh-CN" altLang="en-US" dirty="0" smtClean="0"/>
              <a:t>结合书本资料，学习各种专题</a:t>
            </a:r>
            <a:endParaRPr lang="en-US" altLang="zh-CN" dirty="0" smtClean="0"/>
          </a:p>
          <a:p>
            <a:r>
              <a:rPr lang="zh-CN" altLang="en-US" dirty="0" smtClean="0"/>
              <a:t>推荐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挑战程序设计竞赛</a:t>
            </a:r>
            <a:r>
              <a:rPr lang="en-US" altLang="zh-CN" dirty="0" smtClean="0"/>
              <a:t>》 </a:t>
            </a:r>
          </a:p>
          <a:p>
            <a:pPr marL="0" indent="0">
              <a:buNone/>
            </a:pPr>
            <a:r>
              <a:rPr lang="zh-CN" altLang="en-US" dirty="0" smtClean="0"/>
              <a:t>  （</a:t>
            </a:r>
            <a:r>
              <a:rPr lang="en-US" altLang="zh-CN" dirty="0" err="1" smtClean="0"/>
              <a:t>watashi</a:t>
            </a:r>
            <a:r>
              <a:rPr lang="en-US" altLang="zh-CN" dirty="0" smtClean="0"/>
              <a:t> &amp; </a:t>
            </a:r>
            <a:r>
              <a:rPr lang="en-US" altLang="zh-CN" dirty="0" err="1" smtClean="0"/>
              <a:t>navi</a:t>
            </a:r>
            <a:r>
              <a:rPr lang="zh-CN" altLang="en-US" dirty="0" smtClean="0"/>
              <a:t>等人翻译）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不要盲目刷</a:t>
            </a:r>
            <a:r>
              <a:rPr lang="en-US" altLang="zh-CN" dirty="0" smtClean="0"/>
              <a:t>ZOJ</a:t>
            </a:r>
            <a:r>
              <a:rPr lang="zh-CN" altLang="en-US" dirty="0" smtClean="0"/>
              <a:t>题库，容易被水题迷惑了双眼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611245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组队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理想状态下的</a:t>
            </a:r>
            <a:r>
              <a:rPr lang="zh-CN" altLang="en-US" dirty="0" smtClean="0"/>
              <a:t>队友：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有感情基础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能力互补*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有增益光环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态度端正、扎实训练</a:t>
            </a:r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3282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组队训练基本要求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按时到场，不浪费大家的时间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牺牲娱乐时间、上课时间的觉悟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认真训练，不要大吵大闹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赛</a:t>
            </a:r>
            <a:r>
              <a:rPr lang="zh-CN" altLang="en-US" dirty="0" smtClean="0"/>
              <a:t>后补完题目（至少补上有人</a:t>
            </a:r>
            <a:r>
              <a:rPr lang="en-US" altLang="zh-CN" dirty="0" smtClean="0"/>
              <a:t>AC</a:t>
            </a:r>
            <a:r>
              <a:rPr lang="zh-CN" altLang="en-US" dirty="0" smtClean="0"/>
              <a:t>的题）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赛后队伍内部要讨论、总结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赛后在</a:t>
            </a:r>
            <a:r>
              <a:rPr lang="en-US" altLang="zh-CN" dirty="0" smtClean="0"/>
              <a:t>wiki</a:t>
            </a:r>
            <a:r>
              <a:rPr lang="zh-CN" altLang="en-US" dirty="0" smtClean="0"/>
              <a:t>上写小结</a:t>
            </a:r>
            <a:endParaRPr lang="en-US" altLang="zh-CN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dirty="0" smtClean="0"/>
              <a:t>（好记性不如烂笔头  </a:t>
            </a:r>
            <a:r>
              <a:rPr lang="en-US" altLang="zh-CN" dirty="0" smtClean="0"/>
              <a:t>——</a:t>
            </a:r>
            <a:r>
              <a:rPr lang="en-US" altLang="zh-CN" dirty="0" err="1" smtClean="0"/>
              <a:t>watashi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注意记录队伍专属</a:t>
            </a:r>
            <a:r>
              <a:rPr lang="en-US" altLang="zh-CN" dirty="0" smtClean="0"/>
              <a:t>2B</a:t>
            </a:r>
            <a:r>
              <a:rPr lang="zh-CN" altLang="en-US" dirty="0" smtClean="0"/>
              <a:t>错误，避免现场再犯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79981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组队的时候练什么？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如何分工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开</a:t>
            </a:r>
            <a:r>
              <a:rPr lang="zh-CN" altLang="en-US" dirty="0" smtClean="0"/>
              <a:t>题策略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如何给队友讲题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如何帮队友</a:t>
            </a:r>
            <a:r>
              <a:rPr lang="en-US" altLang="zh-CN" dirty="0" smtClean="0"/>
              <a:t>debug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题目多开的时候如何合理利用机器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如何分析比赛</a:t>
            </a:r>
            <a:r>
              <a:rPr lang="en-US" altLang="zh-CN" dirty="0" smtClean="0"/>
              <a:t>rank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85345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第一次参加</a:t>
            </a:r>
            <a:r>
              <a:rPr lang="en-US" altLang="zh-CN" dirty="0" smtClean="0"/>
              <a:t>ICPC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zh-CN" altLang="en-US" dirty="0" smtClean="0"/>
              <a:t>需要花额外的时间做以下训练：</a:t>
            </a: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/>
              <a:t>熟练</a:t>
            </a:r>
            <a:r>
              <a:rPr lang="zh-CN" altLang="en-US" dirty="0" smtClean="0"/>
              <a:t>使用</a:t>
            </a:r>
            <a:r>
              <a:rPr lang="en-US" altLang="zh-CN" dirty="0" smtClean="0"/>
              <a:t>STL</a:t>
            </a:r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熟练使用</a:t>
            </a:r>
            <a:r>
              <a:rPr lang="en-US" altLang="zh-CN" dirty="0" smtClean="0"/>
              <a:t>ZJU</a:t>
            </a:r>
            <a:r>
              <a:rPr lang="zh-CN" altLang="en-US" dirty="0" smtClean="0"/>
              <a:t>模板</a:t>
            </a:r>
            <a:endParaRPr lang="en-US" altLang="zh-CN" dirty="0" smtClean="0"/>
          </a:p>
          <a:p>
            <a:pPr marL="82296" indent="0">
              <a:buNone/>
            </a:pPr>
            <a:r>
              <a:rPr lang="zh-CN" altLang="en-US" dirty="0" smtClean="0"/>
              <a:t>（至少知道每个模板怎么用、哪里能用）</a:t>
            </a: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提高英语阅读和表达能力</a:t>
            </a: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对比赛中可能出现的离奇错误有所预期</a:t>
            </a:r>
            <a:endParaRPr lang="en-US" altLang="zh-CN" dirty="0" smtClean="0"/>
          </a:p>
          <a:p>
            <a:pPr marL="82296" indent="0">
              <a:buNone/>
            </a:pPr>
            <a:r>
              <a:rPr lang="zh-CN" altLang="en-US" dirty="0" smtClean="0"/>
              <a:t>（比如</a:t>
            </a:r>
            <a:r>
              <a:rPr lang="en-US" altLang="zh-CN" dirty="0" smtClean="0"/>
              <a:t>RTE</a:t>
            </a:r>
            <a:r>
              <a:rPr lang="zh-CN" altLang="en-US" dirty="0" smtClean="0"/>
              <a:t>、</a:t>
            </a:r>
            <a:r>
              <a:rPr lang="en-US" altLang="zh-CN" dirty="0" smtClean="0"/>
              <a:t>SF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学习用</a:t>
            </a:r>
            <a:r>
              <a:rPr lang="en-US" altLang="zh-CN" dirty="0" smtClean="0"/>
              <a:t>JAVA</a:t>
            </a:r>
            <a:r>
              <a:rPr lang="zh-CN" altLang="en-US" dirty="0" smtClean="0"/>
              <a:t>处理高精度、大数问题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874915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108</TotalTime>
  <Words>489</Words>
  <Application>Microsoft Office PowerPoint</Application>
  <PresentationFormat>全屏显示(4:3)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夏至</vt:lpstr>
      <vt:lpstr> 7月集训总结</vt:lpstr>
      <vt:lpstr>自我反思（教练）</vt:lpstr>
      <vt:lpstr>自我反思（组员）</vt:lpstr>
      <vt:lpstr>自我反思（组长s）</vt:lpstr>
      <vt:lpstr>个人训练</vt:lpstr>
      <vt:lpstr>组队</vt:lpstr>
      <vt:lpstr>组队训练基本要求</vt:lpstr>
      <vt:lpstr>组队的时候练什么？</vt:lpstr>
      <vt:lpstr>第一次参加ICPC</vt:lpstr>
      <vt:lpstr>现场赛</vt:lpstr>
      <vt:lpstr>Bonus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7月集训总结</dc:title>
  <dc:creator>tkdsheep</dc:creator>
  <cp:lastModifiedBy>tkdsheep</cp:lastModifiedBy>
  <cp:revision>12</cp:revision>
  <dcterms:created xsi:type="dcterms:W3CDTF">2013-07-29T00:33:06Z</dcterms:created>
  <dcterms:modified xsi:type="dcterms:W3CDTF">2013-07-29T10:58:30Z</dcterms:modified>
</cp:coreProperties>
</file>